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4" r:id="rId6"/>
    <p:sldMasterId id="2147483687" r:id="rId7"/>
    <p:sldMasterId id="2147483699" r:id="rId8"/>
    <p:sldMasterId id="2147483711" r:id="rId9"/>
    <p:sldMasterId id="2147483723" r:id="rId10"/>
    <p:sldMasterId id="2147483735" r:id="rId11"/>
    <p:sldMasterId id="2147483747" r:id="rId12"/>
    <p:sldMasterId id="2147483771" r:id="rId13"/>
    <p:sldMasterId id="2147483807" r:id="rId14"/>
    <p:sldMasterId id="2147483819" r:id="rId15"/>
  </p:sldMasterIdLst>
  <p:notesMasterIdLst>
    <p:notesMasterId r:id="rId48"/>
  </p:notesMasterIdLst>
  <p:sldIdLst>
    <p:sldId id="325" r:id="rId16"/>
    <p:sldId id="259" r:id="rId17"/>
    <p:sldId id="270" r:id="rId18"/>
    <p:sldId id="326" r:id="rId19"/>
    <p:sldId id="332" r:id="rId20"/>
    <p:sldId id="333" r:id="rId21"/>
    <p:sldId id="299" r:id="rId22"/>
    <p:sldId id="300" r:id="rId23"/>
    <p:sldId id="294" r:id="rId24"/>
    <p:sldId id="302" r:id="rId25"/>
    <p:sldId id="339" r:id="rId26"/>
    <p:sldId id="338" r:id="rId27"/>
    <p:sldId id="311" r:id="rId28"/>
    <p:sldId id="312" r:id="rId29"/>
    <p:sldId id="323" r:id="rId30"/>
    <p:sldId id="313" r:id="rId31"/>
    <p:sldId id="314" r:id="rId32"/>
    <p:sldId id="317" r:id="rId33"/>
    <p:sldId id="282" r:id="rId34"/>
    <p:sldId id="283" r:id="rId35"/>
    <p:sldId id="285" r:id="rId36"/>
    <p:sldId id="289" r:id="rId37"/>
    <p:sldId id="340" r:id="rId38"/>
    <p:sldId id="290" r:id="rId39"/>
    <p:sldId id="291" r:id="rId40"/>
    <p:sldId id="318" r:id="rId41"/>
    <p:sldId id="319" r:id="rId42"/>
    <p:sldId id="328" r:id="rId43"/>
    <p:sldId id="297" r:id="rId44"/>
    <p:sldId id="342" r:id="rId45"/>
    <p:sldId id="306" r:id="rId46"/>
    <p:sldId id="324"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79B4F"/>
    <a:srgbClr val="003BC0"/>
    <a:srgbClr val="E20087"/>
    <a:srgbClr val="EF720B"/>
    <a:srgbClr val="D89102"/>
    <a:srgbClr val="E20071"/>
    <a:srgbClr val="FFABCB"/>
    <a:srgbClr val="6F4001"/>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96980" autoAdjust="0"/>
  </p:normalViewPr>
  <p:slideViewPr>
    <p:cSldViewPr>
      <p:cViewPr varScale="1">
        <p:scale>
          <a:sx n="87" d="100"/>
          <a:sy n="87" d="100"/>
        </p:scale>
        <p:origin x="1518" y="96"/>
      </p:cViewPr>
      <p:guideLst>
        <p:guide orient="horz" pos="216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84390C-61F3-48FD-8312-BCC59D61826B}" type="datetimeFigureOut">
              <a:rPr lang="en-US" smtClean="0"/>
              <a:t>10/28/2019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F5D917-FBC4-47CD-86A0-E44219C609AD}" type="slidenum">
              <a:rPr lang="en-US" smtClean="0"/>
              <a:t>‹#›</a:t>
            </a:fld>
            <a:endParaRPr lang="en-US"/>
          </a:p>
        </p:txBody>
      </p:sp>
    </p:spTree>
    <p:extLst>
      <p:ext uri="{BB962C8B-B14F-4D97-AF65-F5344CB8AC3E}">
        <p14:creationId xmlns:p14="http://schemas.microsoft.com/office/powerpoint/2010/main" val="1624340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Any child or teenager that has any sort of electronic device has probably downloaded at least one app. Whether it is on their phone, </a:t>
            </a:r>
            <a:r>
              <a:rPr lang="en-US" dirty="0" err="1"/>
              <a:t>iPad</a:t>
            </a:r>
            <a:r>
              <a:rPr lang="en-US" dirty="0"/>
              <a:t>, tablet, or kindle it is important as parents that you know the terms and conditions of each and every application. The reason being is that many of the applications fully state that they can do whatever they want whenever they want with the information being transmitted through that application.</a:t>
            </a:r>
          </a:p>
          <a:p>
            <a:r>
              <a:rPr lang="en-US" dirty="0"/>
              <a:t> </a:t>
            </a:r>
          </a:p>
          <a:p>
            <a:r>
              <a:rPr lang="en-US" dirty="0"/>
              <a:t>For example, Snap Chat, there is a section within the terms and conditions that gives them the right to utilize the camera on whatever device the app was downloaded to. Meaning, they can turn it on, take pictures with it, record, etc. Additionally, Snap Chap advertises that the photos will only be viewable for 15 seconds for the other person, however, in the terms and conditions it states that they own the rights to all of the photos taken through their app. so the photos are never really gone. </a:t>
            </a:r>
          </a:p>
          <a:p>
            <a:r>
              <a:rPr lang="en-US" dirty="0"/>
              <a:t> </a:t>
            </a:r>
          </a:p>
          <a:p>
            <a:r>
              <a:rPr lang="en-US" dirty="0"/>
              <a:t>You don’t need to worry about the terms and conditions of every app out there, but it is important to know which apps your kids are downloading and what it can do.</a:t>
            </a:r>
          </a:p>
          <a:p>
            <a:endParaRPr lang="en-US" dirty="0"/>
          </a:p>
        </p:txBody>
      </p:sp>
      <p:sp>
        <p:nvSpPr>
          <p:cNvPr id="4" name="Slide Number Placeholder 3"/>
          <p:cNvSpPr>
            <a:spLocks noGrp="1"/>
          </p:cNvSpPr>
          <p:nvPr>
            <p:ph type="sldNum" sz="quarter" idx="10"/>
          </p:nvPr>
        </p:nvSpPr>
        <p:spPr/>
        <p:txBody>
          <a:bodyPr/>
          <a:lstStyle/>
          <a:p>
            <a:fld id="{BE35B9AE-75A3-4AC7-A404-285AA91A998A}"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Cyberbullying.org/resources/teens</a:t>
            </a:r>
            <a:endParaRPr lang="en-US" dirty="0"/>
          </a:p>
        </p:txBody>
      </p:sp>
      <p:sp>
        <p:nvSpPr>
          <p:cNvPr id="4" name="Slide Number Placeholder 3"/>
          <p:cNvSpPr>
            <a:spLocks noGrp="1"/>
          </p:cNvSpPr>
          <p:nvPr>
            <p:ph type="sldNum" sz="quarter" idx="10"/>
          </p:nvPr>
        </p:nvSpPr>
        <p:spPr/>
        <p:txBody>
          <a:bodyPr/>
          <a:lstStyle/>
          <a:p>
            <a:fld id="{8A525B1A-A24C-40FF-9D93-2B60790E18E0}"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9A0FCB-E645-4156-91E2-03C5FF0BC7F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458800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how can you as parents help your kids when it comes to cyber-bullying? These are not the only things you can do they are just some tips that we have found that may be helpful to parents: </a:t>
            </a:r>
          </a:p>
          <a:p>
            <a:r>
              <a:rPr lang="en-US" dirty="0"/>
              <a:t> </a:t>
            </a:r>
          </a:p>
          <a:p>
            <a:pPr lvl="0"/>
            <a:r>
              <a:rPr lang="en-US" dirty="0"/>
              <a:t>- Discuss cyber-bullying with your children and ask if they have ever experienced it or seen it happen to someone</a:t>
            </a:r>
          </a:p>
          <a:p>
            <a:pPr lvl="0"/>
            <a:endParaRPr lang="en-US" dirty="0"/>
          </a:p>
          <a:p>
            <a:pPr lvl="0"/>
            <a:r>
              <a:rPr lang="en-US" dirty="0"/>
              <a:t>- Keep your home computer is a busy area of your house.</a:t>
            </a:r>
          </a:p>
          <a:p>
            <a:pPr lvl="0"/>
            <a:endParaRPr lang="en-US" dirty="0"/>
          </a:p>
          <a:p>
            <a:pPr lvl="0"/>
            <a:r>
              <a:rPr lang="en-US" dirty="0"/>
              <a:t>- Set up email and chat accounts with your children. Make sure that you know their screen names and passwords and that they don't include any personal information in their online profiles. </a:t>
            </a:r>
          </a:p>
          <a:p>
            <a:pPr lvl="0"/>
            <a:endParaRPr lang="en-US" dirty="0"/>
          </a:p>
          <a:p>
            <a:pPr lvl="0"/>
            <a:r>
              <a:rPr lang="en-US" dirty="0"/>
              <a:t>- Tell your children that you won't blame them if they are cyber-bullied. Emphasize that you won't take away their computer privileges - this is the main reason kids don't tell adults when they are cyber-bullied. </a:t>
            </a:r>
          </a:p>
          <a:p>
            <a:r>
              <a:rPr lang="en-US" dirty="0"/>
              <a:t> </a:t>
            </a:r>
          </a:p>
          <a:p>
            <a:endParaRPr lang="en-US" dirty="0"/>
          </a:p>
        </p:txBody>
      </p:sp>
      <p:sp>
        <p:nvSpPr>
          <p:cNvPr id="4" name="Slide Number Placeholder 3"/>
          <p:cNvSpPr>
            <a:spLocks noGrp="1"/>
          </p:cNvSpPr>
          <p:nvPr>
            <p:ph type="sldNum" sz="quarter" idx="10"/>
          </p:nvPr>
        </p:nvSpPr>
        <p:spPr/>
        <p:txBody>
          <a:bodyPr/>
          <a:lstStyle/>
          <a:p>
            <a:fld id="{BE35B9AE-75A3-4AC7-A404-285AA91A998A}" type="slidenum">
              <a:rPr lang="en-US" smtClean="0"/>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next topic I want to discuss is </a:t>
            </a:r>
            <a:r>
              <a:rPr lang="en-US" dirty="0" err="1"/>
              <a:t>sexting</a:t>
            </a:r>
            <a:r>
              <a:rPr lang="en-US" dirty="0"/>
              <a:t>. For those of you that might not be familiar with </a:t>
            </a:r>
            <a:r>
              <a:rPr lang="en-US" dirty="0" err="1"/>
              <a:t>sexting</a:t>
            </a:r>
            <a:r>
              <a:rPr lang="en-US" dirty="0"/>
              <a:t>, it is the act of sending a sexually explicit image or message through an electronic device. Its name comes from the fact that most kids and teens are taking these photos and sending these messages through text. </a:t>
            </a:r>
          </a:p>
          <a:p>
            <a:r>
              <a:rPr lang="en-US" dirty="0"/>
              <a:t> </a:t>
            </a:r>
          </a:p>
          <a:p>
            <a:r>
              <a:rPr lang="en-US" dirty="0"/>
              <a:t>The problem with </a:t>
            </a:r>
            <a:r>
              <a:rPr lang="en-US" dirty="0" err="1"/>
              <a:t>sexting</a:t>
            </a:r>
            <a:r>
              <a:rPr lang="en-US" dirty="0"/>
              <a:t> is that today’s youth have started using it as a new way to flirt with each other. We are not only seeing this happen between teens in relationships, but also between two people who might have a crush on each other, or even just between friends. Kids are becoming more and more desensitized to it and because of that they see it as being less harmful than it actually is.</a:t>
            </a:r>
          </a:p>
          <a:p>
            <a:r>
              <a:rPr lang="en-US" dirty="0"/>
              <a:t> </a:t>
            </a:r>
          </a:p>
          <a:p>
            <a:r>
              <a:rPr lang="en-US" dirty="0"/>
              <a:t>The video we will watch talks about the dangers of </a:t>
            </a:r>
            <a:r>
              <a:rPr lang="en-US" dirty="0" err="1"/>
              <a:t>sexting</a:t>
            </a:r>
            <a:r>
              <a:rPr lang="en-US" dirty="0"/>
              <a:t> from kids who have been involved with it firsthand.</a:t>
            </a:r>
          </a:p>
          <a:p>
            <a:endParaRPr lang="en-US" dirty="0"/>
          </a:p>
        </p:txBody>
      </p:sp>
      <p:sp>
        <p:nvSpPr>
          <p:cNvPr id="4" name="Slide Number Placeholder 3"/>
          <p:cNvSpPr>
            <a:spLocks noGrp="1"/>
          </p:cNvSpPr>
          <p:nvPr>
            <p:ph type="sldNum" sz="quarter" idx="10"/>
          </p:nvPr>
        </p:nvSpPr>
        <p:spPr/>
        <p:txBody>
          <a:bodyPr/>
          <a:lstStyle/>
          <a:p>
            <a:fld id="{BE35B9AE-75A3-4AC7-A404-285AA91A998A}" type="slidenum">
              <a:rPr lang="en-US" smtClean="0"/>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0318">
              <a:defRPr/>
            </a:pPr>
            <a:r>
              <a:rPr lang="en-US" dirty="0">
                <a:solidFill>
                  <a:schemeClr val="bg1"/>
                </a:solidFill>
                <a:latin typeface="Lucida Bright" panose="02040602050505020304" pitchFamily="18" charset="0"/>
                <a:cs typeface="Times New Roman" panose="02020603050405020304" pitchFamily="18" charset="0"/>
              </a:rPr>
              <a:t>In Arizona, the law states that it is a </a:t>
            </a:r>
            <a:r>
              <a:rPr lang="en-US" b="1" i="1" dirty="0">
                <a:solidFill>
                  <a:schemeClr val="bg1"/>
                </a:solidFill>
                <a:latin typeface="Lucida Bright" panose="02040602050505020304" pitchFamily="18" charset="0"/>
                <a:cs typeface="Times New Roman" panose="02020603050405020304" pitchFamily="18" charset="0"/>
              </a:rPr>
              <a:t>FELONY</a:t>
            </a:r>
            <a:r>
              <a:rPr lang="en-US" dirty="0">
                <a:solidFill>
                  <a:schemeClr val="bg1"/>
                </a:solidFill>
                <a:latin typeface="Lucida Bright" panose="02040602050505020304" pitchFamily="18" charset="0"/>
                <a:cs typeface="Times New Roman" panose="02020603050405020304" pitchFamily="18" charset="0"/>
              </a:rPr>
              <a:t> to intentionally disclose images of another person in the state of nudity or other sexual act with the </a:t>
            </a:r>
            <a:r>
              <a:rPr lang="en-US" i="1" dirty="0">
                <a:solidFill>
                  <a:schemeClr val="bg1"/>
                </a:solidFill>
                <a:latin typeface="Lucida Bright" panose="02040602050505020304" pitchFamily="18" charset="0"/>
                <a:cs typeface="Times New Roman" panose="02020603050405020304" pitchFamily="18" charset="0"/>
              </a:rPr>
              <a:t>intent</a:t>
            </a:r>
            <a:r>
              <a:rPr lang="en-US" dirty="0">
                <a:solidFill>
                  <a:schemeClr val="bg1"/>
                </a:solidFill>
                <a:latin typeface="Lucida Bright" panose="02040602050505020304" pitchFamily="18" charset="0"/>
                <a:cs typeface="Times New Roman" panose="02020603050405020304" pitchFamily="18" charset="0"/>
              </a:rPr>
              <a:t> to harm, harass, intimidate, threaten or coerce. </a:t>
            </a:r>
            <a:endParaRPr lang="en-US" altLang="en-US" dirty="0" smtClean="0"/>
          </a:p>
          <a:p>
            <a:pPr eaLnBrk="1" hangingPunct="1"/>
            <a:endParaRPr lang="en-US" altLang="en-US" dirty="0" smtClean="0"/>
          </a:p>
          <a:p>
            <a:pPr eaLnBrk="1" hangingPunct="1"/>
            <a:r>
              <a:rPr lang="en-US" altLang="en-US" dirty="0" smtClean="0"/>
              <a:t>“Disclose By Electronic Means” includes sending or posting images via e-mail, mobile device, tablet, electronic device or website.</a:t>
            </a:r>
          </a:p>
          <a:p>
            <a:pPr eaLnBrk="1" hangingPunct="1"/>
            <a:r>
              <a:rPr lang="en-US" altLang="en-US" i="1" dirty="0" smtClean="0"/>
              <a:t>“HARM” MEANS PHYSICAL INJURY, FINANCIAL INJURY OR SERIOUS EMOTIONAL DISTRESS.</a:t>
            </a:r>
          </a:p>
          <a:p>
            <a:pPr eaLnBrk="1" hangingPunct="1"/>
            <a:r>
              <a:rPr lang="en-US" altLang="en-US" i="1" dirty="0" smtClean="0"/>
              <a:t> “IMAGE” MEANS A PHOTOGRAPH, VIDEOTAPE, FILM OR DIGITAL RECORDING.</a:t>
            </a:r>
          </a:p>
          <a:p>
            <a:pPr eaLnBrk="1" hangingPunct="1"/>
            <a:endParaRPr lang="en-US" altLang="en-US" dirty="0" smtClean="0"/>
          </a:p>
        </p:txBody>
      </p:sp>
      <p:sp>
        <p:nvSpPr>
          <p:cNvPr id="4" name="Slide Number Placeholder 3"/>
          <p:cNvSpPr>
            <a:spLocks noGrp="1"/>
          </p:cNvSpPr>
          <p:nvPr>
            <p:ph type="sldNum" sz="quarter" idx="5"/>
          </p:nvPr>
        </p:nvSpPr>
        <p:spPr/>
        <p:txBody>
          <a:bodyPr/>
          <a:lstStyle/>
          <a:p>
            <a:pPr>
              <a:defRPr/>
            </a:pPr>
            <a:fld id="{F1780923-A9D8-4041-87CA-69DF98844B88}" type="slidenum">
              <a:rPr lang="en-US" smtClean="0"/>
              <a:pPr>
                <a:defRPr/>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89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Book"/>
              </a:defRPr>
            </a:lvl1pPr>
            <a:lvl2pPr marL="731509" indent="-281349">
              <a:defRPr>
                <a:solidFill>
                  <a:schemeClr val="tx1"/>
                </a:solidFill>
                <a:latin typeface="Franklin Gothic Book"/>
              </a:defRPr>
            </a:lvl2pPr>
            <a:lvl3pPr marL="1125398" indent="-225080">
              <a:defRPr>
                <a:solidFill>
                  <a:schemeClr val="tx1"/>
                </a:solidFill>
                <a:latin typeface="Franklin Gothic Book"/>
              </a:defRPr>
            </a:lvl3pPr>
            <a:lvl4pPr marL="1575557" indent="-225080">
              <a:defRPr>
                <a:solidFill>
                  <a:schemeClr val="tx1"/>
                </a:solidFill>
                <a:latin typeface="Franklin Gothic Book"/>
              </a:defRPr>
            </a:lvl4pPr>
            <a:lvl5pPr marL="2025716" indent="-225080">
              <a:defRPr>
                <a:solidFill>
                  <a:schemeClr val="tx1"/>
                </a:solidFill>
                <a:latin typeface="Franklin Gothic Book"/>
              </a:defRPr>
            </a:lvl5pPr>
            <a:lvl6pPr marL="2475875" indent="-225080" fontAlgn="base">
              <a:spcBef>
                <a:spcPct val="0"/>
              </a:spcBef>
              <a:spcAft>
                <a:spcPct val="0"/>
              </a:spcAft>
              <a:defRPr>
                <a:solidFill>
                  <a:schemeClr val="tx1"/>
                </a:solidFill>
                <a:latin typeface="Franklin Gothic Book"/>
              </a:defRPr>
            </a:lvl6pPr>
            <a:lvl7pPr marL="2926034" indent="-225080" fontAlgn="base">
              <a:spcBef>
                <a:spcPct val="0"/>
              </a:spcBef>
              <a:spcAft>
                <a:spcPct val="0"/>
              </a:spcAft>
              <a:defRPr>
                <a:solidFill>
                  <a:schemeClr val="tx1"/>
                </a:solidFill>
                <a:latin typeface="Franklin Gothic Book"/>
              </a:defRPr>
            </a:lvl7pPr>
            <a:lvl8pPr marL="3376193" indent="-225080" fontAlgn="base">
              <a:spcBef>
                <a:spcPct val="0"/>
              </a:spcBef>
              <a:spcAft>
                <a:spcPct val="0"/>
              </a:spcAft>
              <a:defRPr>
                <a:solidFill>
                  <a:schemeClr val="tx1"/>
                </a:solidFill>
                <a:latin typeface="Franklin Gothic Book"/>
              </a:defRPr>
            </a:lvl8pPr>
            <a:lvl9pPr marL="3826353" indent="-225080" fontAlgn="base">
              <a:spcBef>
                <a:spcPct val="0"/>
              </a:spcBef>
              <a:spcAft>
                <a:spcPct val="0"/>
              </a:spcAft>
              <a:defRPr>
                <a:solidFill>
                  <a:schemeClr val="tx1"/>
                </a:solidFill>
                <a:latin typeface="Franklin Gothic Book"/>
              </a:defRPr>
            </a:lvl9pPr>
          </a:lstStyle>
          <a:p>
            <a:pPr fontAlgn="base">
              <a:spcBef>
                <a:spcPct val="0"/>
              </a:spcBef>
              <a:spcAft>
                <a:spcPct val="0"/>
              </a:spcAft>
              <a:defRPr/>
            </a:pPr>
            <a:fld id="{C72454D8-9845-47E1-BBF1-A5738F6A870A}" type="slidenum">
              <a:rPr lang="en-US" altLang="en-US" smtClean="0">
                <a:latin typeface="Calibri" pitchFamily="34" charset="0"/>
              </a:rPr>
              <a:pPr fontAlgn="base">
                <a:spcBef>
                  <a:spcPct val="0"/>
                </a:spcBef>
                <a:spcAft>
                  <a:spcPct val="0"/>
                </a:spcAft>
                <a:defRPr/>
              </a:pPr>
              <a:t>22</a:t>
            </a:fld>
            <a:endParaRPr lang="en-US" altLang="en-US"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Again, when learning about an important issue that kids and teens are facing today, parents often ask themselves, what can I do? Here are some suggestions when it comes to </a:t>
            </a:r>
            <a:r>
              <a:rPr lang="en-US" dirty="0" err="1"/>
              <a:t>sexting</a:t>
            </a:r>
            <a:r>
              <a:rPr lang="en-US" dirty="0"/>
              <a:t>:</a:t>
            </a:r>
          </a:p>
          <a:p>
            <a:r>
              <a:rPr lang="en-US" dirty="0"/>
              <a:t> </a:t>
            </a:r>
          </a:p>
          <a:p>
            <a:pPr lvl="0"/>
            <a:r>
              <a:rPr lang="en-US" dirty="0"/>
              <a:t>- Communicate with your child or teen - help your teen understand the ramifications of engaging in this type of behavior. Failure to do so can lead to emotional damage, embarrassment and even serious legal charges.</a:t>
            </a:r>
          </a:p>
          <a:p>
            <a:pPr lvl="0"/>
            <a:endParaRPr lang="en-US" dirty="0"/>
          </a:p>
          <a:p>
            <a:pPr lvl="0"/>
            <a:r>
              <a:rPr lang="en-US" dirty="0"/>
              <a:t>- Understand that harassment happens-Many girls and boys send naked pictures because of pressure by a partner. Remind them that someone who actually cares about them won’t push them to do anything uncomfortable or inappropriate.</a:t>
            </a:r>
          </a:p>
          <a:p>
            <a:pPr lvl="0"/>
            <a:endParaRPr lang="en-US" dirty="0"/>
          </a:p>
          <a:p>
            <a:pPr lvl="0"/>
            <a:r>
              <a:rPr lang="en-US" dirty="0"/>
              <a:t>- Remember that their cell phones are YOURS.</a:t>
            </a:r>
          </a:p>
          <a:p>
            <a:r>
              <a:rPr lang="en-US" dirty="0"/>
              <a:t> </a:t>
            </a:r>
          </a:p>
          <a:p>
            <a:endParaRPr lang="en-US" dirty="0"/>
          </a:p>
        </p:txBody>
      </p:sp>
      <p:sp>
        <p:nvSpPr>
          <p:cNvPr id="4" name="Slide Number Placeholder 3"/>
          <p:cNvSpPr>
            <a:spLocks noGrp="1"/>
          </p:cNvSpPr>
          <p:nvPr>
            <p:ph type="sldNum" sz="quarter" idx="10"/>
          </p:nvPr>
        </p:nvSpPr>
        <p:spPr/>
        <p:txBody>
          <a:bodyPr/>
          <a:lstStyle/>
          <a:p>
            <a:fld id="{BE35B9AE-75A3-4AC7-A404-285AA91A998A}" type="slidenum">
              <a:rPr lang="en-US" smtClean="0"/>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0318">
              <a:defRPr/>
            </a:pPr>
            <a:r>
              <a:rPr lang="en-US" dirty="0"/>
              <a:t>The last topic that I want to cover is predators. Because of the constant use of technology, predators have turned to the internet to find their next victims. Parents need to know the types of predators that are out there and what they can do to help protect their families.</a:t>
            </a:r>
          </a:p>
        </p:txBody>
      </p:sp>
      <p:sp>
        <p:nvSpPr>
          <p:cNvPr id="4" name="Slide Number Placeholder 3"/>
          <p:cNvSpPr>
            <a:spLocks noGrp="1"/>
          </p:cNvSpPr>
          <p:nvPr>
            <p:ph type="sldNum" sz="quarter" idx="10"/>
          </p:nvPr>
        </p:nvSpPr>
        <p:spPr/>
        <p:txBody>
          <a:bodyPr/>
          <a:lstStyle/>
          <a:p>
            <a:fld id="{BE35B9AE-75A3-4AC7-A404-285AA91A998A}" type="slidenum">
              <a:rPr lang="en-US" smtClean="0"/>
              <a:pPr/>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shows a chat of an actual conversation on a site called OMEGLE. The tag line of this site is “Talk to Strangers,” can you see where I am going? It seems natural for kids and teens to want to talk to new people as they grow up. But we really need to remind them of the dangers or sites like these. The people who are looking for specific age groups know what they are doing and how to get them to talk. </a:t>
            </a:r>
          </a:p>
          <a:p>
            <a:r>
              <a:rPr lang="en-US" dirty="0"/>
              <a:t> </a:t>
            </a:r>
          </a:p>
          <a:p>
            <a:r>
              <a:rPr lang="en-US" dirty="0"/>
              <a:t>	</a:t>
            </a:r>
            <a:r>
              <a:rPr lang="en-US" i="1" dirty="0"/>
              <a:t>(Read off the conversation from OMEGLE)</a:t>
            </a:r>
            <a:endParaRPr lang="en-US" dirty="0"/>
          </a:p>
          <a:p>
            <a:r>
              <a:rPr lang="en-US" dirty="0"/>
              <a:t> </a:t>
            </a:r>
          </a:p>
          <a:p>
            <a:r>
              <a:rPr lang="en-US" dirty="0"/>
              <a:t>This next video is a perfect example of just how a predator thinks versus a teenage girl.</a:t>
            </a:r>
          </a:p>
          <a:p>
            <a:endParaRPr lang="en-US" dirty="0"/>
          </a:p>
        </p:txBody>
      </p:sp>
      <p:sp>
        <p:nvSpPr>
          <p:cNvPr id="4" name="Slide Number Placeholder 3"/>
          <p:cNvSpPr>
            <a:spLocks noGrp="1"/>
          </p:cNvSpPr>
          <p:nvPr>
            <p:ph type="sldNum" sz="quarter" idx="10"/>
          </p:nvPr>
        </p:nvSpPr>
        <p:spPr/>
        <p:txBody>
          <a:bodyPr/>
          <a:lstStyle/>
          <a:p>
            <a:fld id="{BE35B9AE-75A3-4AC7-A404-285AA91A998A}" type="slidenum">
              <a:rPr lang="en-US" smtClean="0"/>
              <a:pPr/>
              <a:t>29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10BFDA95-25C5-4D76-8487-3DD3636A4D99}" type="slidenum">
              <a:rPr lang="en-US">
                <a:solidFill>
                  <a:prstClr val="black"/>
                </a:solidFill>
              </a:rPr>
              <a:pPr>
                <a:defRPr/>
              </a:pPr>
              <a:t>30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fld id="{04543AC0-6E49-4FB5-85C8-322505A8E920}" type="slidenum">
              <a:rPr lang="en-US" altLang="en-US" smtClean="0">
                <a:solidFill>
                  <a:prstClr val="black"/>
                </a:solidFill>
              </a:rPr>
              <a:pPr eaLnBrk="1" hangingPunct="1"/>
              <a:t>6</a:t>
            </a:fld>
            <a:endParaRPr lang="en-US" altLang="en-US"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dirty="0" smtClean="0"/>
              <a:t>By a show of hands, who would add Brian? ( A few hands go up)</a:t>
            </a:r>
          </a:p>
          <a:p>
            <a:pPr>
              <a:defRPr/>
            </a:pPr>
            <a:r>
              <a:rPr lang="en-US" dirty="0" smtClean="0"/>
              <a:t>Who would accept Brian because you have 5 mutual friends with him? (More hands go up. [Sometimes None])</a:t>
            </a:r>
          </a:p>
          <a:p>
            <a:pPr>
              <a:defRPr/>
            </a:pPr>
            <a:endParaRPr lang="en-US" dirty="0" smtClean="0"/>
          </a:p>
          <a:p>
            <a:pPr>
              <a:defRPr/>
            </a:pPr>
            <a:r>
              <a:rPr lang="en-US" dirty="0" smtClean="0"/>
              <a:t>Brian states a lot of information:</a:t>
            </a:r>
          </a:p>
          <a:p>
            <a:pPr>
              <a:defRPr/>
            </a:pPr>
            <a:r>
              <a:rPr lang="en-US" dirty="0" smtClean="0"/>
              <a:t>He works at Subway, it list his high school, where he lives. It says he is in a relationship, where he is from and his Birthday.</a:t>
            </a:r>
          </a:p>
          <a:p>
            <a:pPr>
              <a:defRPr/>
            </a:pPr>
            <a:r>
              <a:rPr lang="en-US" dirty="0" smtClean="0"/>
              <a:t>He went to Pinetop, and likes baseball. He seems like an average kid. </a:t>
            </a:r>
          </a:p>
          <a:p>
            <a:pPr>
              <a:defRPr/>
            </a:pPr>
            <a:endParaRPr lang="en-US" dirty="0" smtClean="0"/>
          </a:p>
          <a:p>
            <a:pPr>
              <a:defRPr/>
            </a:pPr>
            <a:r>
              <a:rPr lang="en-US" dirty="0" smtClean="0"/>
              <a:t>Would you add him, why or why not? (Different respond every time.)</a:t>
            </a:r>
          </a:p>
          <a:p>
            <a:pPr>
              <a:defRPr/>
            </a:pPr>
            <a:r>
              <a:rPr lang="en-US" dirty="0" smtClean="0"/>
              <a:t>Would you add someone randomly because you think their cute, or hot? (Open-ended Question)</a:t>
            </a:r>
          </a:p>
          <a:p>
            <a:pPr>
              <a:defRPr/>
            </a:pPr>
            <a:r>
              <a:rPr lang="en-US" dirty="0" smtClean="0"/>
              <a:t>What if a cute guy/girl sent you a private message, would you reply?</a:t>
            </a:r>
          </a:p>
          <a:p>
            <a:pPr>
              <a:defRPr/>
            </a:pPr>
            <a:endParaRPr lang="en-US" dirty="0" smtClean="0"/>
          </a:p>
          <a:p>
            <a:pPr>
              <a:defRPr/>
            </a:pPr>
            <a:r>
              <a:rPr lang="en-US" dirty="0" smtClean="0"/>
              <a:t>Who in here has 300 friends? (Pick on someone)</a:t>
            </a:r>
          </a:p>
          <a:p>
            <a:pPr>
              <a:defRPr/>
            </a:pPr>
            <a:r>
              <a:rPr lang="en-US" dirty="0" smtClean="0"/>
              <a:t>Have you shaken all XXX (number) people’s hands?</a:t>
            </a:r>
          </a:p>
          <a:p>
            <a:pPr>
              <a:defRPr/>
            </a:pPr>
            <a:r>
              <a:rPr lang="en-US" dirty="0" smtClean="0"/>
              <a:t>(Typically they say no, the younger the age group).</a:t>
            </a:r>
          </a:p>
          <a:p>
            <a:pPr>
              <a:defRPr/>
            </a:pPr>
            <a:endParaRPr lang="en-US" dirty="0" smtClean="0"/>
          </a:p>
          <a:p>
            <a:pPr>
              <a:defRPr/>
            </a:pPr>
            <a:r>
              <a:rPr lang="en-US" dirty="0" smtClean="0"/>
              <a:t>Who has 500 or more? (Use whatever number you like)</a:t>
            </a:r>
          </a:p>
          <a:p>
            <a:pPr>
              <a:defRPr/>
            </a:pPr>
            <a:r>
              <a:rPr lang="en-US" dirty="0" smtClean="0"/>
              <a:t>If I told you to pull out your phone out right now, can you call all XXX(number) of people and say:</a:t>
            </a:r>
          </a:p>
          <a:p>
            <a:pPr>
              <a:defRPr/>
            </a:pPr>
            <a:r>
              <a:rPr lang="en-US" dirty="0" smtClean="0"/>
              <a:t>“Is this you wearing Black Pants and a Weird looking Superman Shirt?”</a:t>
            </a:r>
          </a:p>
          <a:p>
            <a:pPr>
              <a:defRPr/>
            </a:pPr>
            <a:r>
              <a:rPr lang="en-US" dirty="0" smtClean="0"/>
              <a:t>(Rare case when they say Yes, usually response is No)</a:t>
            </a:r>
          </a:p>
          <a:p>
            <a:pPr>
              <a:defRPr/>
            </a:pPr>
            <a:r>
              <a:rPr lang="en-US" dirty="0" smtClean="0"/>
              <a:t>[For Yes, ok maybe you went to a different school, or you went to camp.)</a:t>
            </a:r>
          </a:p>
          <a:p>
            <a:pPr>
              <a:defRPr/>
            </a:pPr>
            <a:endParaRPr lang="en-US" dirty="0" smtClean="0"/>
          </a:p>
          <a:p>
            <a:pPr>
              <a:defRPr/>
            </a:pPr>
            <a:r>
              <a:rPr lang="en-US" dirty="0" smtClean="0"/>
              <a:t>If your adding people you don’t know, people you have never met like Brian……</a:t>
            </a:r>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p:txBody>
      </p:sp>
      <p:sp>
        <p:nvSpPr>
          <p:cNvPr id="4" name="Slide Number Placeholder 3"/>
          <p:cNvSpPr>
            <a:spLocks noGrp="1"/>
          </p:cNvSpPr>
          <p:nvPr>
            <p:ph type="sldNum" sz="quarter" idx="5"/>
          </p:nvPr>
        </p:nvSpPr>
        <p:spPr/>
        <p:txBody>
          <a:bodyPr/>
          <a:lstStyle/>
          <a:p>
            <a:pPr>
              <a:defRPr/>
            </a:pPr>
            <a:fld id="{C6BE5FFD-1598-4744-8368-CDD3B25EE878}" type="slidenum">
              <a:rPr lang="en-US" smtClean="0"/>
              <a:pPr>
                <a:defRPr/>
              </a:pPr>
              <a:t>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This is a slide we show to people to really illustrate the point that anyone can create a fake profile online. Someone like this could get online and say that he was an 18 year old high school senior with a different picture and false information. People like this will try anyway possible to get their foot in the door with their targets. Police find that some of these predators have upwards of 300 different profiles online. That is why it is so important to remind kids not to add or friend people that they do not know. Have them make that rule for themselves and explain why it is important that they want to keep these people out of their virtual world. </a:t>
            </a:r>
          </a:p>
          <a:p>
            <a:r>
              <a:rPr lang="en-US" dirty="0"/>
              <a:t> </a:t>
            </a:r>
          </a:p>
          <a:p>
            <a:r>
              <a:rPr lang="en-US" dirty="0"/>
              <a:t>Our last video is about teens who survived encounters with people they met online.</a:t>
            </a:r>
          </a:p>
          <a:p>
            <a:endParaRPr lang="en-US" dirty="0" smtClean="0"/>
          </a:p>
        </p:txBody>
      </p:sp>
      <p:sp>
        <p:nvSpPr>
          <p:cNvPr id="4" name="Slide Number Placeholder 3"/>
          <p:cNvSpPr>
            <a:spLocks noGrp="1"/>
          </p:cNvSpPr>
          <p:nvPr>
            <p:ph type="sldNum" sz="quarter" idx="5"/>
          </p:nvPr>
        </p:nvSpPr>
        <p:spPr/>
        <p:txBody>
          <a:bodyPr/>
          <a:lstStyle/>
          <a:p>
            <a:pPr>
              <a:defRPr/>
            </a:pPr>
            <a:fld id="{7742C3AE-9927-4424-BFA2-D6C8D8490062}" type="slidenum">
              <a:rPr lang="en-US" smtClean="0"/>
              <a:pPr>
                <a:defRPr/>
              </a:pPr>
              <a:t>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One thing we do want to mention is also social networking that we as adults use. So many of us use it to reconnect with old friends or keep in touch with people we normally wouldn’t have. It is a great way for us to network with other people. But you also want to be careful about what you are posting online as well. </a:t>
            </a:r>
          </a:p>
          <a:p>
            <a:r>
              <a:rPr lang="en-US" dirty="0"/>
              <a:t> </a:t>
            </a:r>
          </a:p>
          <a:p>
            <a:r>
              <a:rPr lang="en-US" dirty="0"/>
              <a:t>Many parents have pictures and information online about themselves but also about their families. You will want to make sure that you also have privacy settings set up if you have pictures and information about your kids. We just never know how a predator will find their next target so we just need to make sure we follow the good safety practices that we teach our kids as well. </a:t>
            </a:r>
          </a:p>
          <a:p>
            <a:endParaRPr lang="en-US" dirty="0"/>
          </a:p>
        </p:txBody>
      </p:sp>
      <p:sp>
        <p:nvSpPr>
          <p:cNvPr id="4" name="Slide Number Placeholder 3"/>
          <p:cNvSpPr>
            <a:spLocks noGrp="1"/>
          </p:cNvSpPr>
          <p:nvPr>
            <p:ph type="sldNum" sz="quarter" idx="10"/>
          </p:nvPr>
        </p:nvSpPr>
        <p:spPr/>
        <p:txBody>
          <a:bodyPr/>
          <a:lstStyle/>
          <a:p>
            <a:fld id="{BE35B9AE-75A3-4AC7-A404-285AA91A998A}"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One of the scariest issues that parents have to deal with when their child starts using the internet is the types of predators that are out there and the knowledge that they could target anyone. Here are some suggestions to help protect your kids from online predators:</a:t>
            </a:r>
          </a:p>
          <a:p>
            <a:r>
              <a:rPr lang="en-US" dirty="0"/>
              <a:t> </a:t>
            </a:r>
          </a:p>
          <a:p>
            <a:pPr lvl="0"/>
            <a:r>
              <a:rPr lang="en-US" dirty="0"/>
              <a:t>- Familiarize yourself with apps and websites your kids are using.</a:t>
            </a:r>
          </a:p>
          <a:p>
            <a:pPr lvl="0"/>
            <a:endParaRPr lang="en-US" dirty="0"/>
          </a:p>
          <a:p>
            <a:pPr lvl="0"/>
            <a:r>
              <a:rPr lang="en-US" dirty="0"/>
              <a:t>- Set up email and chat accounts with your children. Make sure you know their screen names and passwords and that they don't include any personal information in their online profiles. </a:t>
            </a:r>
          </a:p>
          <a:p>
            <a:pPr lvl="0"/>
            <a:endParaRPr lang="en-US" dirty="0"/>
          </a:p>
          <a:p>
            <a:pPr lvl="0"/>
            <a:r>
              <a:rPr lang="en-US" dirty="0"/>
              <a:t>- Make sure their privacy settings are set up on all electronic devices and social media accounts, including video game consoles.</a:t>
            </a:r>
          </a:p>
          <a:p>
            <a:pPr lvl="0"/>
            <a:endParaRPr lang="en-US" dirty="0"/>
          </a:p>
          <a:p>
            <a:pPr lvl="0"/>
            <a:r>
              <a:rPr lang="en-US" dirty="0"/>
              <a:t>- Ask questions. - What app did they download, how does it work, who are they talking to, who has contacted them???</a:t>
            </a:r>
          </a:p>
          <a:p>
            <a:pPr lvl="0"/>
            <a:endParaRPr lang="en-US" dirty="0"/>
          </a:p>
          <a:p>
            <a:pPr lvl="0"/>
            <a:r>
              <a:rPr lang="en-US" dirty="0"/>
              <a:t>- Know what their phones are capable of.</a:t>
            </a:r>
          </a:p>
          <a:p>
            <a:pPr lvl="0"/>
            <a:endParaRPr lang="en-US" dirty="0"/>
          </a:p>
          <a:p>
            <a:pPr lvl="0"/>
            <a:r>
              <a:rPr lang="en-US" dirty="0"/>
              <a:t>- Constantly remind kids of the dangers of people online, stranger danger still applies when kids are surfing the net.</a:t>
            </a:r>
          </a:p>
          <a:p>
            <a:endParaRPr lang="en-US" dirty="0"/>
          </a:p>
        </p:txBody>
      </p:sp>
      <p:sp>
        <p:nvSpPr>
          <p:cNvPr id="4" name="Slide Number Placeholder 3"/>
          <p:cNvSpPr>
            <a:spLocks noGrp="1"/>
          </p:cNvSpPr>
          <p:nvPr>
            <p:ph type="sldNum" sz="quarter" idx="10"/>
          </p:nvPr>
        </p:nvSpPr>
        <p:spPr/>
        <p:txBody>
          <a:bodyPr/>
          <a:lstStyle/>
          <a:p>
            <a:fld id="{BE35B9AE-75A3-4AC7-A404-285AA91A998A}"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defTabSz="927567">
              <a:defRPr/>
            </a:pPr>
            <a:r>
              <a:rPr lang="en-US" dirty="0">
                <a:solidFill>
                  <a:prstClr val="black"/>
                </a:solidFill>
              </a:rPr>
              <a:t>Examples include; mean text messages or emails, rumors sent by email, text or posted on social networking sites, embarrassing pictures, videos, websites or fake profiles.</a:t>
            </a:r>
          </a:p>
          <a:p>
            <a:endParaRPr lang="en-US" dirty="0" smtClean="0"/>
          </a:p>
          <a:p>
            <a:r>
              <a:rPr lang="en-US" dirty="0" smtClean="0"/>
              <a:t>https://www.cdc.gov/violenceprevention/pdf/bullying-suicide-translation-final-a.pdf</a:t>
            </a:r>
            <a:endParaRPr lang="en-US" dirty="0"/>
          </a:p>
        </p:txBody>
      </p:sp>
      <p:sp>
        <p:nvSpPr>
          <p:cNvPr id="4" name="Slide Number Placeholder 3"/>
          <p:cNvSpPr>
            <a:spLocks noGrp="1"/>
          </p:cNvSpPr>
          <p:nvPr>
            <p:ph type="sldNum" sz="quarter" idx="10"/>
          </p:nvPr>
        </p:nvSpPr>
        <p:spPr/>
        <p:txBody>
          <a:bodyPr/>
          <a:lstStyle/>
          <a:p>
            <a:fld id="{8A525B1A-A24C-40FF-9D93-2B60790E18E0}"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hangingPunct="1">
              <a:defRPr/>
            </a:pPr>
            <a:r>
              <a:rPr lang="en-US" dirty="0" smtClean="0"/>
              <a:t>Arizona law makes it a crime for any person to harass another person and includes harassment done via electronic means (such as telephone, the Internet, social media sites, texting, email, instant messages, or other similar means).</a:t>
            </a:r>
          </a:p>
          <a:p>
            <a:pPr eaLnBrk="1" hangingPunct="1">
              <a:defRPr/>
            </a:pPr>
            <a:endParaRPr lang="en-US" dirty="0" smtClean="0"/>
          </a:p>
          <a:p>
            <a:pPr eaLnBrk="1" hangingPunct="1">
              <a:defRPr/>
            </a:pPr>
            <a:r>
              <a:rPr lang="en-US" dirty="0" smtClean="0"/>
              <a:t>Under Arizona law, bullying and cyberbullying are referred to as harassment and threatening or intimidating another person. Arizona law defines harassment as conduct directed at a specific person that would cause a reasonable person to be “seriously alarmed, annoyed or harassed” and that, in fact, does have that effect on the person targeted. (Ariz. Rev. Stat. Ann. § 13-2921.)</a:t>
            </a:r>
          </a:p>
          <a:p>
            <a:pPr eaLnBrk="1" hangingPunct="1">
              <a:defRPr/>
            </a:pPr>
            <a:endParaRPr lang="en-US" dirty="0" smtClean="0"/>
          </a:p>
          <a:p>
            <a:pPr marL="171450" indent="-171450" eaLnBrk="1" hangingPunct="1">
              <a:buFont typeface="Arial" panose="020B0604020202020204" pitchFamily="34" charset="0"/>
              <a:buChar char="•"/>
              <a:defRPr/>
            </a:pPr>
            <a:r>
              <a:rPr lang="en-US" dirty="0" smtClean="0"/>
              <a:t>The penalty for misdemeanor harassment is a maximum sentence of six months in jail, a fine of $2,500, or both. (Ariz. Rev. Stat. Ann. §§ 13-707, 13-802.) The penalty for misdemeanor threatening or intimidating conduct is a maximum sentence of six months, a fine of $2,500, or both. (Ariz. Rev. Stat. Ann. §§ 13-707, 13-802.)</a:t>
            </a:r>
          </a:p>
          <a:p>
            <a:pPr marL="171450" indent="-171450" eaLnBrk="1" hangingPunct="1">
              <a:buFont typeface="Arial" panose="020B0604020202020204" pitchFamily="34" charset="0"/>
              <a:buChar char="•"/>
              <a:defRPr/>
            </a:pPr>
            <a:r>
              <a:rPr lang="en-US" dirty="0" smtClean="0"/>
              <a:t>The penalty for felony aggravated harassment is a sentence of a minimum of six months and a maximum of two years in prison, a fine of $150,000, or both. (Ariz. Rev. Stat. Ann. §§ 13-702, 13-801.) A person convicted of a second offense of aggravated harassment faces a minimum sentence of four months and a maximum sentence of one year and six months, a fine of $150,000, or both. (Ariz. Rev. Stat. Ann. §§ 13-702, 13-801.)</a:t>
            </a:r>
          </a:p>
        </p:txBody>
      </p:sp>
      <p:sp>
        <p:nvSpPr>
          <p:cNvPr id="4" name="Slide Number Placeholder 3"/>
          <p:cNvSpPr>
            <a:spLocks noGrp="1"/>
          </p:cNvSpPr>
          <p:nvPr>
            <p:ph type="sldNum" sz="quarter" idx="5"/>
          </p:nvPr>
        </p:nvSpPr>
        <p:spPr/>
        <p:txBody>
          <a:bodyPr/>
          <a:lstStyle/>
          <a:p>
            <a:pPr>
              <a:defRPr/>
            </a:pPr>
            <a:fld id="{2D2D72E4-1B32-48BC-B329-20E1ECA4A118}" type="slidenum">
              <a:rPr lang="en-US" smtClean="0">
                <a:solidFill>
                  <a:prstClr val="black"/>
                </a:solidFill>
              </a:rPr>
              <a:pPr>
                <a:defRPr/>
              </a:pPr>
              <a:t>12</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a:t>
            </a:r>
            <a:r>
              <a:rPr lang="en-US" sz="1200" b="0" i="0" kern="1200" dirty="0" smtClean="0">
                <a:solidFill>
                  <a:schemeClr val="tx1"/>
                </a:solidFill>
                <a:effectLst/>
                <a:latin typeface="+mn-lt"/>
                <a:ea typeface="+mn-ea"/>
                <a:cs typeface="+mn-cs"/>
              </a:rPr>
              <a:t>Mar 29, 2017 - </a:t>
            </a:r>
            <a:r>
              <a:rPr lang="en-US" sz="1200" b="1" i="0" kern="1200" dirty="0" smtClean="0">
                <a:solidFill>
                  <a:schemeClr val="tx1"/>
                </a:solidFill>
                <a:effectLst/>
                <a:latin typeface="+mn-lt"/>
                <a:ea typeface="+mn-ea"/>
                <a:cs typeface="+mn-cs"/>
              </a:rPr>
              <a:t>Peoria police arrested</a:t>
            </a:r>
            <a:r>
              <a:rPr lang="en-US" sz="1200" b="0" i="0" kern="1200" dirty="0" smtClean="0">
                <a:solidFill>
                  <a:schemeClr val="tx1"/>
                </a:solidFill>
                <a:effectLst/>
                <a:latin typeface="+mn-lt"/>
                <a:ea typeface="+mn-ea"/>
                <a:cs typeface="+mn-cs"/>
              </a:rPr>
              <a:t> a 16-year-old Liberty </a:t>
            </a:r>
            <a:r>
              <a:rPr lang="en-US" sz="1200" b="1" i="0" kern="1200" dirty="0" smtClean="0">
                <a:solidFill>
                  <a:schemeClr val="tx1"/>
                </a:solidFill>
                <a:effectLst/>
                <a:latin typeface="+mn-lt"/>
                <a:ea typeface="+mn-ea"/>
                <a:cs typeface="+mn-cs"/>
              </a:rPr>
              <a:t>High School</a:t>
            </a:r>
            <a:r>
              <a:rPr lang="en-US" sz="1200" b="0" i="0" kern="1200" dirty="0" smtClean="0">
                <a:solidFill>
                  <a:schemeClr val="tx1"/>
                </a:solidFill>
                <a:effectLst/>
                <a:latin typeface="+mn-lt"/>
                <a:ea typeface="+mn-ea"/>
                <a:cs typeface="+mn-cs"/>
              </a:rPr>
              <a:t> student in connection with a threat posted on Facebook targeting the </a:t>
            </a:r>
            <a:r>
              <a:rPr lang="en-US" sz="1200" b="1" i="0" kern="1200" dirty="0" smtClean="0">
                <a:solidFill>
                  <a:schemeClr val="tx1"/>
                </a:solidFill>
                <a:effectLst/>
                <a:latin typeface="+mn-lt"/>
                <a:ea typeface="+mn-ea"/>
                <a:cs typeface="+mn-cs"/>
              </a:rPr>
              <a:t>Peoria</a:t>
            </a:r>
            <a:r>
              <a:rPr lang="en-US" sz="1200" b="0" i="0" kern="1200" dirty="0" smtClean="0">
                <a:solidFill>
                  <a:schemeClr val="tx1"/>
                </a:solidFill>
                <a:effectLst/>
                <a:latin typeface="+mn-lt"/>
                <a:ea typeface="+mn-ea"/>
                <a:cs typeface="+mn-cs"/>
              </a:rPr>
              <a:t> school</a:t>
            </a:r>
          </a:p>
          <a:p>
            <a:r>
              <a:rPr lang="en-US" sz="1200" b="0" i="0" kern="1200" dirty="0" smtClean="0">
                <a:solidFill>
                  <a:schemeClr val="tx1"/>
                </a:solidFill>
                <a:effectLst/>
                <a:latin typeface="+mn-lt"/>
                <a:ea typeface="+mn-ea"/>
                <a:cs typeface="+mn-cs"/>
              </a:rPr>
              <a:t>Jan 30, 2017 - </a:t>
            </a:r>
            <a:r>
              <a:rPr lang="en-US" sz="1200" b="1" i="0" kern="1200" dirty="0" smtClean="0">
                <a:solidFill>
                  <a:schemeClr val="tx1"/>
                </a:solidFill>
                <a:effectLst/>
                <a:latin typeface="+mn-lt"/>
                <a:ea typeface="+mn-ea"/>
                <a:cs typeface="+mn-cs"/>
              </a:rPr>
              <a:t>Peoria police</a:t>
            </a:r>
            <a:r>
              <a:rPr lang="en-US" sz="1200" b="0" i="0" kern="1200" dirty="0" smtClean="0">
                <a:solidFill>
                  <a:schemeClr val="tx1"/>
                </a:solidFill>
                <a:effectLst/>
                <a:latin typeface="+mn-lt"/>
                <a:ea typeface="+mn-ea"/>
                <a:cs typeface="+mn-cs"/>
              </a:rPr>
              <a:t> say they have </a:t>
            </a:r>
            <a:r>
              <a:rPr lang="en-US" sz="1200" b="1" i="0" kern="1200" dirty="0" smtClean="0">
                <a:solidFill>
                  <a:schemeClr val="tx1"/>
                </a:solidFill>
                <a:effectLst/>
                <a:latin typeface="+mn-lt"/>
                <a:ea typeface="+mn-ea"/>
                <a:cs typeface="+mn-cs"/>
              </a:rPr>
              <a:t>arrested</a:t>
            </a:r>
            <a:r>
              <a:rPr lang="en-US" sz="1200" b="0" i="0" kern="1200" dirty="0" smtClean="0">
                <a:solidFill>
                  <a:schemeClr val="tx1"/>
                </a:solidFill>
                <a:effectLst/>
                <a:latin typeface="+mn-lt"/>
                <a:ea typeface="+mn-ea"/>
                <a:cs typeface="+mn-cs"/>
              </a:rPr>
              <a:t> a 14-year-old girl on suspicion of making threats on social media</a:t>
            </a:r>
            <a:endParaRPr lang="en-US" dirty="0"/>
          </a:p>
        </p:txBody>
      </p:sp>
      <p:sp>
        <p:nvSpPr>
          <p:cNvPr id="4" name="Slide Number Placeholder 3"/>
          <p:cNvSpPr>
            <a:spLocks noGrp="1"/>
          </p:cNvSpPr>
          <p:nvPr>
            <p:ph type="sldNum" sz="quarter" idx="10"/>
          </p:nvPr>
        </p:nvSpPr>
        <p:spPr/>
        <p:txBody>
          <a:bodyPr/>
          <a:lstStyle/>
          <a:p>
            <a:fld id="{8A525B1A-A24C-40FF-9D93-2B60790E18E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177545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75" y="2970885"/>
            <a:ext cx="8093365" cy="1832460"/>
          </a:xfrm>
          <a:effectLst>
            <a:outerShdw blurRad="50800" dist="38100" dir="2700000" algn="tl" rotWithShape="0">
              <a:prstClr val="black">
                <a:alpha val="40000"/>
              </a:prstClr>
            </a:outerShdw>
          </a:effectLst>
        </p:spPr>
        <p:txBody>
          <a:bodyPr>
            <a:normAutofit/>
          </a:bodyPr>
          <a:lstStyle>
            <a:lvl1pPr algn="r">
              <a:defRPr sz="3600">
                <a:solidFill>
                  <a:srgbClr val="002060"/>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754375" y="4803345"/>
            <a:ext cx="8080555" cy="1374345"/>
          </a:xfrm>
        </p:spPr>
        <p:txBody>
          <a:bodyPr>
            <a:normAutofit/>
          </a:bodyPr>
          <a:lstStyle>
            <a:lvl1pPr marL="0" indent="0" algn="r">
              <a:buNone/>
              <a:defRPr sz="2600">
                <a:solidFill>
                  <a:srgbClr val="EF720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t>
            </a:r>
          </a:p>
          <a:p>
            <a:r>
              <a:rPr lang="en-US" dirty="0" smtClean="0"/>
              <a:t>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10/28/2019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6" name="Footer Placeholder 5"/>
          <p:cNvSpPr>
            <a:spLocks noGrp="1"/>
          </p:cNvSpPr>
          <p:nvPr>
            <p:ph type="ftr" sz="quarter" idx="11"/>
          </p:nvPr>
        </p:nvSpPr>
        <p:spPr/>
        <p:txBody>
          <a:bodyPr/>
          <a:lstStyle/>
          <a:p>
            <a:endParaRPr lang="es-MX">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6CFB396F-FCA9-43E6-A76C-F74A78C99EAB}" type="slidenum">
              <a:rPr lang="es-MX" smtClean="0">
                <a:solidFill>
                  <a:srgbClr val="000000"/>
                </a:solidFill>
              </a:rPr>
              <a:pPr/>
              <a:t>‹#›</a:t>
            </a:fld>
            <a:endParaRPr lang="es-MX">
              <a:solidFill>
                <a:srgbClr val="000000"/>
              </a:solidFill>
            </a:endParaRPr>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3655815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11"/>
          </p:nvPr>
        </p:nvSpPr>
        <p:spPr/>
        <p:txBody>
          <a:bodyPr/>
          <a:lstStyle/>
          <a:p>
            <a:endParaRPr lang="es-MX">
              <a:solidFill>
                <a:srgbClr val="000000"/>
              </a:solidFill>
            </a:endParaRPr>
          </a:p>
        </p:txBody>
      </p:sp>
      <p:sp>
        <p:nvSpPr>
          <p:cNvPr id="6" name="Slide Number Placeholder 5"/>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28637092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11"/>
          </p:nvPr>
        </p:nvSpPr>
        <p:spPr/>
        <p:txBody>
          <a:bodyPr/>
          <a:lstStyle/>
          <a:p>
            <a:endParaRPr lang="es-MX">
              <a:solidFill>
                <a:srgbClr val="000000"/>
              </a:solidFill>
            </a:endParaRPr>
          </a:p>
        </p:txBody>
      </p:sp>
      <p:sp>
        <p:nvSpPr>
          <p:cNvPr id="6" name="Slide Number Placeholder 5"/>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40615362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6" descr="horizon.png"/>
          <p:cNvPicPr>
            <a:picLocks noChangeAspect="1"/>
          </p:cNvPicPr>
          <p:nvPr/>
        </p:nvPicPr>
        <p:blipFill>
          <a:blip r:embed="rId2"/>
          <a:srcRect t="33333"/>
          <a:stretch>
            <a:fillRect/>
          </a:stretch>
        </p:blipFill>
        <p:spPr>
          <a:xfrm>
            <a:off x="0" y="0"/>
            <a:ext cx="9144000" cy="4572000"/>
          </a:xfrm>
          <a:prstGeom prst="rect">
            <a:avLst/>
          </a:prstGeom>
          <a:noFill/>
          <a:ln>
            <a:noFill/>
          </a:ln>
        </p:spPr>
      </p:pic>
      <p:sp>
        <p:nvSpPr>
          <p:cNvPr id="3" name="Date Placeholder 3"/>
          <p:cNvSpPr txBox="1">
            <a:spLocks noGrp="1"/>
          </p:cNvSpPr>
          <p:nvPr>
            <p:ph type="dt" sz="half" idx="7"/>
          </p:nvPr>
        </p:nvSpPr>
        <p:spPr/>
        <p:txBody>
          <a:bodyPr/>
          <a:lstStyle>
            <a:lvl1pPr>
              <a:defRPr/>
            </a:lvl1pPr>
          </a:lstStyle>
          <a:p>
            <a:fld id="{854BDDCB-6198-4A4C-9F65-713786C95DF0}" type="datetime1">
              <a:rPr lang="en-US"/>
              <a:pPr/>
              <a:t>10/28/2019</a:t>
            </a:fld>
            <a:endParaRPr/>
          </a:p>
        </p:txBody>
      </p:sp>
      <p:sp>
        <p:nvSpPr>
          <p:cNvPr id="4" name="Footer Placeholder 4"/>
          <p:cNvSpPr txBox="1">
            <a:spLocks noGrp="1"/>
          </p:cNvSpPr>
          <p:nvPr>
            <p:ph type="ftr" sz="quarter" idx="9"/>
          </p:nvPr>
        </p:nvSpPr>
        <p:spPr/>
        <p:txBody>
          <a:bodyPr/>
          <a:lstStyle>
            <a:lvl1pPr>
              <a:defRPr/>
            </a:lvl1pPr>
          </a:lstStyle>
          <a:p>
            <a:endParaRPr/>
          </a:p>
        </p:txBody>
      </p:sp>
      <p:sp>
        <p:nvSpPr>
          <p:cNvPr id="5" name="Slide Number Placeholder 5"/>
          <p:cNvSpPr txBox="1">
            <a:spLocks noGrp="1"/>
          </p:cNvSpPr>
          <p:nvPr>
            <p:ph type="sldNum" sz="quarter" idx="8"/>
          </p:nvPr>
        </p:nvSpPr>
        <p:spPr/>
        <p:txBody>
          <a:bodyPr/>
          <a:lstStyle>
            <a:lvl1pPr>
              <a:defRPr/>
            </a:lvl1pPr>
          </a:lstStyle>
          <a:p>
            <a:fld id="{AA19BCB6-3165-4467-9BAB-4FF73832A138}" type="slidenum">
              <a:rPr/>
              <a:pPr/>
              <a:t>‹#›</a:t>
            </a:fld>
            <a:endParaRPr/>
          </a:p>
        </p:txBody>
      </p:sp>
      <p:sp>
        <p:nvSpPr>
          <p:cNvPr id="6" name="Subtitle 2"/>
          <p:cNvSpPr txBox="1">
            <a:spLocks noGrp="1"/>
          </p:cNvSpPr>
          <p:nvPr>
            <p:ph type="subTitle" idx="1"/>
          </p:nvPr>
        </p:nvSpPr>
        <p:spPr>
          <a:xfrm>
            <a:off x="1219196" y="3886200"/>
            <a:ext cx="6400800" cy="1752603"/>
          </a:xfrm>
        </p:spPr>
        <p:txBody>
          <a:bodyPr anchorCtr="1"/>
          <a:lstStyle>
            <a:lvl1pPr marL="0" indent="0" algn="ctr">
              <a:buNone/>
              <a:defRPr>
                <a:solidFill>
                  <a:srgbClr val="DC9E1F"/>
                </a:solidFill>
              </a:defRPr>
            </a:lvl1pPr>
          </a:lstStyle>
          <a:p>
            <a:pPr lvl="0"/>
            <a:r>
              <a:rPr lang="en-US"/>
              <a:t>Click to edit Master subtitle style</a:t>
            </a:r>
          </a:p>
        </p:txBody>
      </p:sp>
      <p:sp>
        <p:nvSpPr>
          <p:cNvPr id="7" name="Title 1"/>
          <p:cNvSpPr txBox="1">
            <a:spLocks noGrp="1"/>
          </p:cNvSpPr>
          <p:nvPr>
            <p:ph type="ctrTitle"/>
          </p:nvPr>
        </p:nvSpPr>
        <p:spPr>
          <a:xfrm>
            <a:off x="685800" y="2007885"/>
            <a:ext cx="7772400" cy="1470026"/>
          </a:xfrm>
        </p:spPr>
        <p:txBody>
          <a:bodyPr anchorCtr="1"/>
          <a:lstStyle>
            <a:lvl1pPr algn="ctr">
              <a:defRPr sz="3200"/>
            </a:lvl1pPr>
          </a:lstStyle>
          <a:p>
            <a:pPr lvl="0"/>
            <a:r>
              <a:rPr lang="en-US"/>
              <a:t>Click to edit Master title style</a:t>
            </a:r>
          </a:p>
        </p:txBody>
      </p:sp>
    </p:spTree>
    <p:extLst>
      <p:ext uri="{BB962C8B-B14F-4D97-AF65-F5344CB8AC3E}">
        <p14:creationId xmlns:p14="http://schemas.microsoft.com/office/powerpoint/2010/main" val="1130351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3"/>
          <p:cNvSpPr txBox="1">
            <a:spLocks noGrp="1"/>
          </p:cNvSpPr>
          <p:nvPr>
            <p:ph type="dt" sz="half" idx="7"/>
          </p:nvPr>
        </p:nvSpPr>
        <p:spPr/>
        <p:txBody>
          <a:bodyPr/>
          <a:lstStyle>
            <a:lvl1pPr>
              <a:defRPr/>
            </a:lvl1pPr>
          </a:lstStyle>
          <a:p>
            <a:fld id="{59043751-A583-46AF-9F94-EDB86AEEED67}" type="datetime1">
              <a:rPr lang="en-US"/>
              <a:pPr/>
              <a:t>10/28/2019</a:t>
            </a:fld>
            <a:endParaRPr/>
          </a:p>
        </p:txBody>
      </p:sp>
      <p:sp>
        <p:nvSpPr>
          <p:cNvPr id="4" name="Footer Placeholder 4"/>
          <p:cNvSpPr txBox="1">
            <a:spLocks noGrp="1"/>
          </p:cNvSpPr>
          <p:nvPr>
            <p:ph type="ftr" sz="quarter" idx="9"/>
          </p:nvPr>
        </p:nvSpPr>
        <p:spPr/>
        <p:txBody>
          <a:bodyPr/>
          <a:lstStyle>
            <a:lvl1pPr>
              <a:defRPr/>
            </a:lvl1pPr>
          </a:lstStyle>
          <a:p>
            <a:endParaRPr/>
          </a:p>
        </p:txBody>
      </p:sp>
      <p:sp>
        <p:nvSpPr>
          <p:cNvPr id="5" name="Slide Number Placeholder 5"/>
          <p:cNvSpPr txBox="1">
            <a:spLocks noGrp="1"/>
          </p:cNvSpPr>
          <p:nvPr>
            <p:ph type="sldNum" sz="quarter" idx="8"/>
          </p:nvPr>
        </p:nvSpPr>
        <p:spPr/>
        <p:txBody>
          <a:bodyPr/>
          <a:lstStyle>
            <a:lvl1pPr>
              <a:defRPr/>
            </a:lvl1pPr>
          </a:lstStyle>
          <a:p>
            <a:fld id="{15E04E92-31BD-44C5-979A-60D9C196202D}" type="slidenum">
              <a:rPr/>
              <a:pPr/>
              <a:t>‹#›</a:t>
            </a:fld>
            <a:endParaRPr/>
          </a:p>
        </p:txBody>
      </p:sp>
      <p:sp>
        <p:nvSpPr>
          <p:cNvPr id="6" name="Content Placeholder 7"/>
          <p:cNvSpPr txBox="1">
            <a:spLocks noGrp="1"/>
          </p:cNvSpPr>
          <p:nvPr>
            <p:ph idx="1"/>
          </p:nvPr>
        </p:nvSpPr>
        <p:spPr>
          <a:xfrm>
            <a:off x="609603" y="1600200"/>
            <a:ext cx="7924803" cy="41148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5600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609603" y="4962521"/>
            <a:ext cx="7885108" cy="1362071"/>
          </a:xfrm>
        </p:spPr>
        <p:txBody>
          <a:bodyPr anchor="t"/>
          <a:lstStyle>
            <a:lvl1pPr>
              <a:defRPr sz="3200"/>
            </a:lvl1pPr>
          </a:lstStyle>
          <a:p>
            <a:pPr lvl="0"/>
            <a:r>
              <a:rPr lang="en-US"/>
              <a:t>Click to edit Master title style</a:t>
            </a:r>
          </a:p>
        </p:txBody>
      </p:sp>
      <p:sp>
        <p:nvSpPr>
          <p:cNvPr id="3" name="Text Placeholder 2"/>
          <p:cNvSpPr txBox="1">
            <a:spLocks noGrp="1"/>
          </p:cNvSpPr>
          <p:nvPr>
            <p:ph type="body" idx="1"/>
          </p:nvPr>
        </p:nvSpPr>
        <p:spPr>
          <a:xfrm>
            <a:off x="609603" y="3462339"/>
            <a:ext cx="7885108" cy="1500182"/>
          </a:xfrm>
        </p:spPr>
        <p:txBody>
          <a:bodyPr anchor="b"/>
          <a:lstStyle>
            <a:lvl1pPr marL="0" indent="0">
              <a:buNone/>
              <a:defRPr>
                <a:solidFill>
                  <a:srgbClr val="DC9E1F"/>
                </a:solidFill>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fld id="{FCF3FAEF-53CB-42BB-9853-4CFF543C746F}" type="datetime1">
              <a:rPr lang="en-US"/>
              <a:pPr/>
              <a:t>10/28/2019</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D732376F-A3F9-443E-AE94-A0BFEB85B72D}" type="slidenum">
              <a:rPr/>
              <a:pPr/>
              <a:t>‹#›</a:t>
            </a:fld>
            <a:endParaRPr/>
          </a:p>
        </p:txBody>
      </p:sp>
    </p:spTree>
    <p:extLst>
      <p:ext uri="{BB962C8B-B14F-4D97-AF65-F5344CB8AC3E}">
        <p14:creationId xmlns:p14="http://schemas.microsoft.com/office/powerpoint/2010/main" val="2755954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10"/>
          <p:cNvSpPr txBox="1">
            <a:spLocks noGrp="1"/>
          </p:cNvSpPr>
          <p:nvPr>
            <p:ph idx="1"/>
          </p:nvPr>
        </p:nvSpPr>
        <p:spPr>
          <a:xfrm>
            <a:off x="609603" y="1600200"/>
            <a:ext cx="3733796" cy="41148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2"/>
          <p:cNvSpPr txBox="1">
            <a:spLocks noGrp="1"/>
          </p:cNvSpPr>
          <p:nvPr>
            <p:ph idx="2"/>
          </p:nvPr>
        </p:nvSpPr>
        <p:spPr>
          <a:xfrm>
            <a:off x="4800600" y="1600200"/>
            <a:ext cx="3733796" cy="41148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a:spLocks noGrp="1"/>
          </p:cNvSpPr>
          <p:nvPr>
            <p:ph type="title"/>
          </p:nvPr>
        </p:nvSpPr>
        <p:spPr/>
        <p:txBody>
          <a:bodyPr/>
          <a:lstStyle>
            <a:lvl1pPr>
              <a:defRPr/>
            </a:lvl1pPr>
          </a:lstStyle>
          <a:p>
            <a:pPr lvl="0"/>
            <a:r>
              <a:rPr lang="en-US"/>
              <a:t>Click to edit Master title style</a:t>
            </a:r>
          </a:p>
        </p:txBody>
      </p:sp>
      <p:sp>
        <p:nvSpPr>
          <p:cNvPr id="5" name="Date Placeholder 4"/>
          <p:cNvSpPr txBox="1">
            <a:spLocks noGrp="1"/>
          </p:cNvSpPr>
          <p:nvPr>
            <p:ph type="dt" sz="half" idx="7"/>
          </p:nvPr>
        </p:nvSpPr>
        <p:spPr/>
        <p:txBody>
          <a:bodyPr/>
          <a:lstStyle>
            <a:lvl1pPr>
              <a:defRPr/>
            </a:lvl1pPr>
          </a:lstStyle>
          <a:p>
            <a:fld id="{09742F18-5AA0-49A1-80DE-0CDDDD605C54}" type="datetime1">
              <a:rPr lang="en-US"/>
              <a:pPr/>
              <a:t>10/28/2019</a:t>
            </a:fld>
            <a:endParaRPr/>
          </a:p>
        </p:txBody>
      </p:sp>
      <p:sp>
        <p:nvSpPr>
          <p:cNvPr id="6" name="Footer Placeholder 5"/>
          <p:cNvSpPr txBox="1">
            <a:spLocks noGrp="1"/>
          </p:cNvSpPr>
          <p:nvPr>
            <p:ph type="ftr" sz="quarter" idx="9"/>
          </p:nvPr>
        </p:nvSpPr>
        <p:spPr/>
        <p:txBody>
          <a:bodyPr/>
          <a:lstStyle>
            <a:lvl1pPr>
              <a:defRPr/>
            </a:lvl1pPr>
          </a:lstStyle>
          <a:p>
            <a:endParaRPr/>
          </a:p>
        </p:txBody>
      </p:sp>
      <p:sp>
        <p:nvSpPr>
          <p:cNvPr id="7" name="Slide Number Placeholder 6"/>
          <p:cNvSpPr txBox="1">
            <a:spLocks noGrp="1"/>
          </p:cNvSpPr>
          <p:nvPr>
            <p:ph type="sldNum" sz="quarter" idx="8"/>
          </p:nvPr>
        </p:nvSpPr>
        <p:spPr/>
        <p:txBody>
          <a:bodyPr/>
          <a:lstStyle>
            <a:lvl1pPr>
              <a:defRPr/>
            </a:lvl1pPr>
          </a:lstStyle>
          <a:p>
            <a:fld id="{0E720818-881B-422A-B315-7792A47655CB}" type="slidenum">
              <a:rPr/>
              <a:pPr/>
              <a:t>‹#›</a:t>
            </a:fld>
            <a:endParaRPr/>
          </a:p>
        </p:txBody>
      </p:sp>
    </p:spTree>
    <p:extLst>
      <p:ext uri="{BB962C8B-B14F-4D97-AF65-F5344CB8AC3E}">
        <p14:creationId xmlns:p14="http://schemas.microsoft.com/office/powerpoint/2010/main" val="2262583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Content Placeholder 12"/>
          <p:cNvSpPr txBox="1">
            <a:spLocks noGrp="1"/>
          </p:cNvSpPr>
          <p:nvPr>
            <p:ph idx="2"/>
          </p:nvPr>
        </p:nvSpPr>
        <p:spPr>
          <a:xfrm>
            <a:off x="4800600" y="2209803"/>
            <a:ext cx="3733796" cy="350519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p:cNvSpPr txBox="1">
            <a:spLocks noGrp="1"/>
          </p:cNvSpPr>
          <p:nvPr>
            <p:ph idx="4"/>
          </p:nvPr>
        </p:nvSpPr>
        <p:spPr>
          <a:xfrm>
            <a:off x="609603" y="2209803"/>
            <a:ext cx="3733796" cy="350519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a:spLocks noGrp="1"/>
          </p:cNvSpPr>
          <p:nvPr>
            <p:ph type="title"/>
          </p:nvPr>
        </p:nvSpPr>
        <p:spPr/>
        <p:txBody>
          <a:bodyPr/>
          <a:lstStyle>
            <a:lvl1pPr>
              <a:defRPr/>
            </a:lvl1pPr>
          </a:lstStyle>
          <a:p>
            <a:pPr lvl="0"/>
            <a:r>
              <a:rPr lang="en-US"/>
              <a:t>Click to edit Master title style</a:t>
            </a:r>
          </a:p>
        </p:txBody>
      </p:sp>
      <p:sp>
        <p:nvSpPr>
          <p:cNvPr id="5" name="Text Placeholder 2"/>
          <p:cNvSpPr txBox="1">
            <a:spLocks noGrp="1"/>
          </p:cNvSpPr>
          <p:nvPr>
            <p:ph type="body" idx="1"/>
          </p:nvPr>
        </p:nvSpPr>
        <p:spPr>
          <a:xfrm>
            <a:off x="609603" y="1600200"/>
            <a:ext cx="3733796" cy="574672"/>
          </a:xfrm>
        </p:spPr>
        <p:txBody>
          <a:bodyPr anchor="b"/>
          <a:lstStyle>
            <a:lvl1pPr marL="0" indent="0">
              <a:buNone/>
              <a:defRPr>
                <a:solidFill>
                  <a:srgbClr val="DC9E1F"/>
                </a:solidFill>
              </a:defRPr>
            </a:lvl1pPr>
          </a:lstStyle>
          <a:p>
            <a:pPr lvl="0"/>
            <a:r>
              <a:rPr lang="en-US"/>
              <a:t>Click to edit Master text styles</a:t>
            </a:r>
          </a:p>
        </p:txBody>
      </p:sp>
      <p:sp>
        <p:nvSpPr>
          <p:cNvPr id="6" name="Text Placeholder 4"/>
          <p:cNvSpPr txBox="1">
            <a:spLocks noGrp="1"/>
          </p:cNvSpPr>
          <p:nvPr>
            <p:ph type="body" idx="3"/>
          </p:nvPr>
        </p:nvSpPr>
        <p:spPr>
          <a:xfrm>
            <a:off x="4800600" y="1600200"/>
            <a:ext cx="3733796" cy="574672"/>
          </a:xfrm>
        </p:spPr>
        <p:txBody>
          <a:bodyPr anchor="b"/>
          <a:lstStyle>
            <a:lvl1pPr marL="0" indent="0">
              <a:buNone/>
              <a:defRPr>
                <a:solidFill>
                  <a:srgbClr val="DC9E1F"/>
                </a:solidFill>
              </a:defRPr>
            </a:lvl1pPr>
          </a:lstStyle>
          <a:p>
            <a:pPr lvl="0"/>
            <a:r>
              <a:rPr lang="en-US"/>
              <a:t>Click to edit Master text styles</a:t>
            </a:r>
          </a:p>
        </p:txBody>
      </p:sp>
      <p:sp>
        <p:nvSpPr>
          <p:cNvPr id="7" name="Date Placeholder 6"/>
          <p:cNvSpPr txBox="1">
            <a:spLocks noGrp="1"/>
          </p:cNvSpPr>
          <p:nvPr>
            <p:ph type="dt" sz="half" idx="7"/>
          </p:nvPr>
        </p:nvSpPr>
        <p:spPr/>
        <p:txBody>
          <a:bodyPr/>
          <a:lstStyle>
            <a:lvl1pPr>
              <a:defRPr/>
            </a:lvl1pPr>
          </a:lstStyle>
          <a:p>
            <a:fld id="{06E246FA-B8D2-4E9E-9840-7099A15100FB}" type="datetime1">
              <a:rPr lang="en-US"/>
              <a:pPr/>
              <a:t>10/28/2019</a:t>
            </a:fld>
            <a:endParaRPr/>
          </a:p>
        </p:txBody>
      </p:sp>
      <p:sp>
        <p:nvSpPr>
          <p:cNvPr id="8" name="Footer Placeholder 7"/>
          <p:cNvSpPr txBox="1">
            <a:spLocks noGrp="1"/>
          </p:cNvSpPr>
          <p:nvPr>
            <p:ph type="ftr" sz="quarter" idx="9"/>
          </p:nvPr>
        </p:nvSpPr>
        <p:spPr/>
        <p:txBody>
          <a:bodyPr/>
          <a:lstStyle>
            <a:lvl1pPr>
              <a:defRPr/>
            </a:lvl1pPr>
          </a:lstStyle>
          <a:p>
            <a:endParaRPr/>
          </a:p>
        </p:txBody>
      </p:sp>
      <p:sp>
        <p:nvSpPr>
          <p:cNvPr id="9" name="Slide Number Placeholder 8"/>
          <p:cNvSpPr txBox="1">
            <a:spLocks noGrp="1"/>
          </p:cNvSpPr>
          <p:nvPr>
            <p:ph type="sldNum" sz="quarter" idx="8"/>
          </p:nvPr>
        </p:nvSpPr>
        <p:spPr/>
        <p:txBody>
          <a:bodyPr/>
          <a:lstStyle>
            <a:lvl1pPr>
              <a:defRPr/>
            </a:lvl1pPr>
          </a:lstStyle>
          <a:p>
            <a:fld id="{B838BF33-84F6-445C-80B9-1AF32110B69E}" type="slidenum">
              <a:rPr/>
              <a:pPr/>
              <a:t>‹#›</a:t>
            </a:fld>
            <a:endParaRPr/>
          </a:p>
        </p:txBody>
      </p:sp>
    </p:spTree>
    <p:extLst>
      <p:ext uri="{BB962C8B-B14F-4D97-AF65-F5344CB8AC3E}">
        <p14:creationId xmlns:p14="http://schemas.microsoft.com/office/powerpoint/2010/main" val="4073523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2"/>
          <p:cNvSpPr txBox="1">
            <a:spLocks noGrp="1"/>
          </p:cNvSpPr>
          <p:nvPr>
            <p:ph type="dt" sz="half" idx="7"/>
          </p:nvPr>
        </p:nvSpPr>
        <p:spPr/>
        <p:txBody>
          <a:bodyPr/>
          <a:lstStyle>
            <a:lvl1pPr>
              <a:defRPr/>
            </a:lvl1pPr>
          </a:lstStyle>
          <a:p>
            <a:fld id="{05F69E84-AC44-4902-9A27-69E856303D17}" type="datetime1">
              <a:rPr lang="en-US"/>
              <a:pPr/>
              <a:t>10/28/2019</a:t>
            </a:fld>
            <a:endParaRPr/>
          </a:p>
        </p:txBody>
      </p:sp>
      <p:sp>
        <p:nvSpPr>
          <p:cNvPr id="4" name="Footer Placeholder 3"/>
          <p:cNvSpPr txBox="1">
            <a:spLocks noGrp="1"/>
          </p:cNvSpPr>
          <p:nvPr>
            <p:ph type="ftr" sz="quarter" idx="9"/>
          </p:nvPr>
        </p:nvSpPr>
        <p:spPr/>
        <p:txBody>
          <a:bodyPr/>
          <a:lstStyle>
            <a:lvl1pPr>
              <a:defRPr/>
            </a:lvl1pPr>
          </a:lstStyle>
          <a:p>
            <a:endParaRPr/>
          </a:p>
        </p:txBody>
      </p:sp>
      <p:sp>
        <p:nvSpPr>
          <p:cNvPr id="5" name="Slide Number Placeholder 4"/>
          <p:cNvSpPr txBox="1">
            <a:spLocks noGrp="1"/>
          </p:cNvSpPr>
          <p:nvPr>
            <p:ph type="sldNum" sz="quarter" idx="8"/>
          </p:nvPr>
        </p:nvSpPr>
        <p:spPr/>
        <p:txBody>
          <a:bodyPr/>
          <a:lstStyle>
            <a:lvl1pPr>
              <a:defRPr/>
            </a:lvl1pPr>
          </a:lstStyle>
          <a:p>
            <a:fld id="{AEDF7002-5740-426D-A7D8-8D138CA0A2FF}" type="slidenum">
              <a:rPr/>
              <a:pPr/>
              <a:t>‹#›</a:t>
            </a:fld>
            <a:endParaRPr/>
          </a:p>
        </p:txBody>
      </p:sp>
    </p:spTree>
    <p:extLst>
      <p:ext uri="{BB962C8B-B14F-4D97-AF65-F5344CB8AC3E}">
        <p14:creationId xmlns:p14="http://schemas.microsoft.com/office/powerpoint/2010/main" val="324745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fld id="{C0603D8F-5CD4-4B90-B37A-B527706D13B5}" type="datetime1">
              <a:rPr lang="en-US"/>
              <a:pPr/>
              <a:t>10/28/2019</a:t>
            </a:fld>
            <a:endParaRPr/>
          </a:p>
        </p:txBody>
      </p:sp>
      <p:sp>
        <p:nvSpPr>
          <p:cNvPr id="3" name="Footer Placeholder 2"/>
          <p:cNvSpPr txBox="1">
            <a:spLocks noGrp="1"/>
          </p:cNvSpPr>
          <p:nvPr>
            <p:ph type="ftr" sz="quarter" idx="9"/>
          </p:nvPr>
        </p:nvSpPr>
        <p:spPr/>
        <p:txBody>
          <a:bodyPr/>
          <a:lstStyle>
            <a:lvl1pPr>
              <a:defRPr/>
            </a:lvl1pPr>
          </a:lstStyle>
          <a:p>
            <a:endParaRPr/>
          </a:p>
        </p:txBody>
      </p:sp>
      <p:sp>
        <p:nvSpPr>
          <p:cNvPr id="4" name="Slide Number Placeholder 3"/>
          <p:cNvSpPr txBox="1">
            <a:spLocks noGrp="1"/>
          </p:cNvSpPr>
          <p:nvPr>
            <p:ph type="sldNum" sz="quarter" idx="8"/>
          </p:nvPr>
        </p:nvSpPr>
        <p:spPr/>
        <p:txBody>
          <a:bodyPr/>
          <a:lstStyle>
            <a:lvl1pPr>
              <a:defRPr/>
            </a:lvl1pPr>
          </a:lstStyle>
          <a:p>
            <a:fld id="{A5480447-A497-459B-8056-DA4E3ECE0588}" type="slidenum">
              <a:rPr/>
              <a:pPr/>
              <a:t>‹#›</a:t>
            </a:fld>
            <a:endParaRPr/>
          </a:p>
        </p:txBody>
      </p:sp>
    </p:spTree>
    <p:extLst>
      <p:ext uri="{BB962C8B-B14F-4D97-AF65-F5344CB8AC3E}">
        <p14:creationId xmlns:p14="http://schemas.microsoft.com/office/powerpoint/2010/main" val="2969700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10/28/2019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Content Placeholder 8"/>
          <p:cNvSpPr txBox="1">
            <a:spLocks noGrp="1"/>
          </p:cNvSpPr>
          <p:nvPr>
            <p:ph idx="1"/>
          </p:nvPr>
        </p:nvSpPr>
        <p:spPr>
          <a:xfrm>
            <a:off x="3962396" y="1447796"/>
            <a:ext cx="4648196" cy="426720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p:cNvSpPr txBox="1">
            <a:spLocks noGrp="1"/>
          </p:cNvSpPr>
          <p:nvPr>
            <p:ph type="title"/>
          </p:nvPr>
        </p:nvSpPr>
        <p:spPr>
          <a:xfrm>
            <a:off x="612648" y="1447796"/>
            <a:ext cx="2971800" cy="1097280"/>
          </a:xfrm>
        </p:spPr>
        <p:txBody>
          <a:bodyPr/>
          <a:lstStyle>
            <a:lvl1pPr>
              <a:defRPr sz="1800" cap="none">
                <a:solidFill>
                  <a:srgbClr val="DC9E1F"/>
                </a:solidFill>
              </a:defRPr>
            </a:lvl1pPr>
          </a:lstStyle>
          <a:p>
            <a:pPr lvl="0"/>
            <a:r>
              <a:rPr lang="en-US"/>
              <a:t>Click to edit Master title style</a:t>
            </a:r>
          </a:p>
        </p:txBody>
      </p:sp>
      <p:sp>
        <p:nvSpPr>
          <p:cNvPr id="4" name="Text Placeholder 3"/>
          <p:cNvSpPr txBox="1">
            <a:spLocks noGrp="1"/>
          </p:cNvSpPr>
          <p:nvPr>
            <p:ph type="body" idx="2"/>
          </p:nvPr>
        </p:nvSpPr>
        <p:spPr>
          <a:xfrm>
            <a:off x="612648" y="2547893"/>
            <a:ext cx="2971800" cy="3167106"/>
          </a:xfrm>
        </p:spPr>
        <p:txBody>
          <a:bodyPr tIns="9144"/>
          <a:lstStyle>
            <a:lvl1pPr marL="0" indent="0">
              <a:spcBef>
                <a:spcPts val="300"/>
              </a:spcBef>
              <a:buNone/>
              <a:defRPr sz="14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fld id="{786FC6CC-CA48-4549-B3DD-0F584AC3DC25}" type="datetime1">
              <a:rPr lang="en-US"/>
              <a:pPr/>
              <a:t>10/28/2019</a:t>
            </a:fld>
            <a:endParaRPr/>
          </a:p>
        </p:txBody>
      </p:sp>
      <p:sp>
        <p:nvSpPr>
          <p:cNvPr id="6" name="Footer Placeholder 5"/>
          <p:cNvSpPr txBox="1">
            <a:spLocks noGrp="1"/>
          </p:cNvSpPr>
          <p:nvPr>
            <p:ph type="ftr" sz="quarter" idx="9"/>
          </p:nvPr>
        </p:nvSpPr>
        <p:spPr/>
        <p:txBody>
          <a:bodyPr/>
          <a:lstStyle>
            <a:lvl1pPr>
              <a:defRPr/>
            </a:lvl1pPr>
          </a:lstStyle>
          <a:p>
            <a:endParaRPr/>
          </a:p>
        </p:txBody>
      </p:sp>
      <p:sp>
        <p:nvSpPr>
          <p:cNvPr id="7" name="Slide Number Placeholder 6"/>
          <p:cNvSpPr txBox="1">
            <a:spLocks noGrp="1"/>
          </p:cNvSpPr>
          <p:nvPr>
            <p:ph type="sldNum" sz="quarter" idx="8"/>
          </p:nvPr>
        </p:nvSpPr>
        <p:spPr/>
        <p:txBody>
          <a:bodyPr/>
          <a:lstStyle>
            <a:lvl1pPr>
              <a:defRPr/>
            </a:lvl1pPr>
          </a:lstStyle>
          <a:p>
            <a:fld id="{2294204F-EAFC-402B-B755-00F4F0D17534}" type="slidenum">
              <a:rPr/>
              <a:pPr/>
              <a:t>‹#›</a:t>
            </a:fld>
            <a:endParaRPr/>
          </a:p>
        </p:txBody>
      </p:sp>
    </p:spTree>
    <p:extLst>
      <p:ext uri="{BB962C8B-B14F-4D97-AF65-F5344CB8AC3E}">
        <p14:creationId xmlns:p14="http://schemas.microsoft.com/office/powerpoint/2010/main" val="2510169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2" name="Picture 10" descr="horizon.png"/>
          <p:cNvPicPr>
            <a:picLocks noChangeAspect="1"/>
          </p:cNvPicPr>
          <p:nvPr/>
        </p:nvPicPr>
        <p:blipFill>
          <a:blip r:embed="rId2"/>
          <a:stretch>
            <a:fillRect/>
          </a:stretch>
        </p:blipFill>
        <p:spPr>
          <a:xfrm>
            <a:off x="0" y="0"/>
            <a:ext cx="9144000" cy="6858000"/>
          </a:xfrm>
          <a:prstGeom prst="rect">
            <a:avLst/>
          </a:prstGeom>
          <a:noFill/>
          <a:ln>
            <a:noFill/>
          </a:ln>
        </p:spPr>
      </p:pic>
      <p:sp>
        <p:nvSpPr>
          <p:cNvPr id="3" name="Title 1"/>
          <p:cNvSpPr txBox="1">
            <a:spLocks noGrp="1"/>
          </p:cNvSpPr>
          <p:nvPr>
            <p:ph type="title"/>
          </p:nvPr>
        </p:nvSpPr>
        <p:spPr>
          <a:xfrm>
            <a:off x="609603" y="1447796"/>
            <a:ext cx="2971800" cy="1097280"/>
          </a:xfrm>
        </p:spPr>
        <p:txBody>
          <a:bodyPr/>
          <a:lstStyle>
            <a:lvl1pPr>
              <a:defRPr sz="1800" cap="none">
                <a:solidFill>
                  <a:srgbClr val="DC9E1F"/>
                </a:solidFill>
              </a:defRPr>
            </a:lvl1pPr>
          </a:lstStyle>
          <a:p>
            <a:pPr lvl="0"/>
            <a:r>
              <a:rPr lang="en-US"/>
              <a:t>Click to edit Master title style</a:t>
            </a:r>
          </a:p>
        </p:txBody>
      </p:sp>
      <p:sp>
        <p:nvSpPr>
          <p:cNvPr id="4" name="Picture Placeholder 2"/>
          <p:cNvSpPr txBox="1">
            <a:spLocks noGrp="1"/>
          </p:cNvSpPr>
          <p:nvPr>
            <p:ph type="pic" idx="1"/>
          </p:nvPr>
        </p:nvSpPr>
        <p:spPr>
          <a:xfrm>
            <a:off x="4657340" y="1447796"/>
            <a:ext cx="3419856" cy="3474720"/>
          </a:xfrm>
        </p:spPr>
        <p:txBody>
          <a:bodyPr anchorCtr="1"/>
          <a:lstStyle>
            <a:lvl1pPr marL="0" indent="0" algn="ctr">
              <a:spcBef>
                <a:spcPts val="500"/>
              </a:spcBef>
              <a:buNone/>
              <a:defRPr sz="2000">
                <a:solidFill>
                  <a:srgbClr val="A6A6A6"/>
                </a:solidFill>
              </a:defRPr>
            </a:lvl1pPr>
          </a:lstStyle>
          <a:p>
            <a:pPr lvl="0"/>
            <a:r>
              <a:rPr lang="en-US"/>
              <a:t>Click icon to add picture</a:t>
            </a:r>
          </a:p>
        </p:txBody>
      </p:sp>
      <p:sp>
        <p:nvSpPr>
          <p:cNvPr id="5" name="Text Placeholder 3"/>
          <p:cNvSpPr txBox="1">
            <a:spLocks noGrp="1"/>
          </p:cNvSpPr>
          <p:nvPr>
            <p:ph type="body" idx="2"/>
          </p:nvPr>
        </p:nvSpPr>
        <p:spPr>
          <a:xfrm>
            <a:off x="609603" y="2547893"/>
            <a:ext cx="2971800" cy="2405109"/>
          </a:xfrm>
        </p:spPr>
        <p:txBody>
          <a:bodyPr tIns="9144"/>
          <a:lstStyle>
            <a:lvl1pPr marL="0" indent="0">
              <a:spcBef>
                <a:spcPts val="300"/>
              </a:spcBef>
              <a:buNone/>
              <a:defRPr sz="1400"/>
            </a:lvl1pPr>
          </a:lstStyle>
          <a:p>
            <a:pPr lvl="0"/>
            <a:r>
              <a:rPr lang="en-US"/>
              <a:t>Click to edit Master text styles</a:t>
            </a:r>
          </a:p>
        </p:txBody>
      </p:sp>
      <p:sp>
        <p:nvSpPr>
          <p:cNvPr id="6" name="Date Placeholder 4"/>
          <p:cNvSpPr txBox="1">
            <a:spLocks noGrp="1"/>
          </p:cNvSpPr>
          <p:nvPr>
            <p:ph type="dt" sz="half" idx="7"/>
          </p:nvPr>
        </p:nvSpPr>
        <p:spPr/>
        <p:txBody>
          <a:bodyPr/>
          <a:lstStyle>
            <a:lvl1pPr>
              <a:defRPr/>
            </a:lvl1pPr>
          </a:lstStyle>
          <a:p>
            <a:fld id="{101A745E-2D05-4C15-864B-B2292C0F79B4}" type="datetime1">
              <a:rPr lang="en-US"/>
              <a:pPr/>
              <a:t>10/28/2019</a:t>
            </a:fld>
            <a:endParaRPr/>
          </a:p>
        </p:txBody>
      </p:sp>
      <p:sp>
        <p:nvSpPr>
          <p:cNvPr id="7" name="Footer Placeholder 5"/>
          <p:cNvSpPr txBox="1">
            <a:spLocks noGrp="1"/>
          </p:cNvSpPr>
          <p:nvPr>
            <p:ph type="ftr" sz="quarter" idx="9"/>
          </p:nvPr>
        </p:nvSpPr>
        <p:spPr/>
        <p:txBody>
          <a:bodyPr/>
          <a:lstStyle>
            <a:lvl1pPr>
              <a:defRPr/>
            </a:lvl1pPr>
          </a:lstStyle>
          <a:p>
            <a:endParaRPr/>
          </a:p>
        </p:txBody>
      </p:sp>
      <p:sp>
        <p:nvSpPr>
          <p:cNvPr id="8" name="Slide Number Placeholder 6"/>
          <p:cNvSpPr txBox="1">
            <a:spLocks noGrp="1"/>
          </p:cNvSpPr>
          <p:nvPr>
            <p:ph type="sldNum" sz="quarter" idx="8"/>
          </p:nvPr>
        </p:nvSpPr>
        <p:spPr/>
        <p:txBody>
          <a:bodyPr/>
          <a:lstStyle>
            <a:lvl1pPr>
              <a:defRPr/>
            </a:lvl1pPr>
          </a:lstStyle>
          <a:p>
            <a:fld id="{FE000CCA-74D0-4843-B6F7-64932B45FAC1}" type="slidenum">
              <a:rPr/>
              <a:pPr/>
              <a:t>‹#›</a:t>
            </a:fld>
            <a:endParaRPr/>
          </a:p>
        </p:txBody>
      </p:sp>
    </p:spTree>
    <p:extLst>
      <p:ext uri="{BB962C8B-B14F-4D97-AF65-F5344CB8AC3E}">
        <p14:creationId xmlns:p14="http://schemas.microsoft.com/office/powerpoint/2010/main" val="14335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fld id="{AC60F5FD-8487-42A5-9475-16024D02B402}" type="datetime1">
              <a:rPr lang="en-US"/>
              <a:pPr/>
              <a:t>10/28/2019</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C408BCA1-C625-4B45-9188-CE34B6BF555A}" type="slidenum">
              <a:rPr/>
              <a:pPr/>
              <a:t>‹#›</a:t>
            </a:fld>
            <a:endParaRPr/>
          </a:p>
        </p:txBody>
      </p:sp>
    </p:spTree>
    <p:extLst>
      <p:ext uri="{BB962C8B-B14F-4D97-AF65-F5344CB8AC3E}">
        <p14:creationId xmlns:p14="http://schemas.microsoft.com/office/powerpoint/2010/main" val="395170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4640"/>
            <a:ext cx="2057400" cy="5851529"/>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fld id="{609162FC-D24B-4C5A-B495-3EE02B844DC6}" type="datetime1">
              <a:rPr lang="en-US"/>
              <a:pPr/>
              <a:t>10/28/2019</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7F33F731-297A-4303-8FE2-251ADDCCDE21}" type="slidenum">
              <a:rPr/>
              <a:pPr/>
              <a:t>‹#›</a:t>
            </a:fld>
            <a:endParaRPr/>
          </a:p>
        </p:txBody>
      </p:sp>
    </p:spTree>
    <p:extLst>
      <p:ext uri="{BB962C8B-B14F-4D97-AF65-F5344CB8AC3E}">
        <p14:creationId xmlns:p14="http://schemas.microsoft.com/office/powerpoint/2010/main" val="40030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D77765-62D4-47D1-B47F-A2311F202D29}"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6E863E-EA22-4C27-8309-AAB83D8AF8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38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D77765-62D4-47D1-B47F-A2311F202D29}"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6E863E-EA22-4C27-8309-AAB83D8AF8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198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D77765-62D4-47D1-B47F-A2311F202D29}"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6E863E-EA22-4C27-8309-AAB83D8AF8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179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D77765-62D4-47D1-B47F-A2311F202D29}" type="datetimeFigureOut">
              <a:rPr lang="en-US" smtClean="0">
                <a:solidFill>
                  <a:prstClr val="black">
                    <a:tint val="75000"/>
                  </a:prstClr>
                </a:solidFill>
              </a:rPr>
              <a:pPr/>
              <a:t>10/28/2019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6E863E-EA22-4C27-8309-AAB83D8AF8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1917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D77765-62D4-47D1-B47F-A2311F202D29}" type="datetimeFigureOut">
              <a:rPr lang="en-US" smtClean="0">
                <a:solidFill>
                  <a:prstClr val="black">
                    <a:tint val="75000"/>
                  </a:prstClr>
                </a:solidFill>
              </a:rPr>
              <a:pPr/>
              <a:t>10/28/2019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6E863E-EA22-4C27-8309-AAB83D8AF8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7461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D77765-62D4-47D1-B47F-A2311F202D29}" type="datetimeFigureOut">
              <a:rPr lang="en-US" smtClean="0">
                <a:solidFill>
                  <a:prstClr val="black">
                    <a:tint val="75000"/>
                  </a:prstClr>
                </a:solidFill>
              </a:rPr>
              <a:pPr/>
              <a:t>10/28/2019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6E863E-EA22-4C27-8309-AAB83D8AF8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878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10/28/2019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77765-62D4-47D1-B47F-A2311F202D29}" type="datetimeFigureOut">
              <a:rPr lang="en-US" smtClean="0">
                <a:solidFill>
                  <a:prstClr val="black">
                    <a:tint val="75000"/>
                  </a:prstClr>
                </a:solidFill>
              </a:rPr>
              <a:pPr/>
              <a:t>10/28/2019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6E863E-EA22-4C27-8309-AAB83D8AF8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0114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D77765-62D4-47D1-B47F-A2311F202D29}" type="datetimeFigureOut">
              <a:rPr lang="en-US" smtClean="0">
                <a:solidFill>
                  <a:prstClr val="black">
                    <a:tint val="75000"/>
                  </a:prstClr>
                </a:solidFill>
              </a:rPr>
              <a:pPr/>
              <a:t>10/28/2019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6E863E-EA22-4C27-8309-AAB83D8AF8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3677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D77765-62D4-47D1-B47F-A2311F202D29}" type="datetimeFigureOut">
              <a:rPr lang="en-US" smtClean="0">
                <a:solidFill>
                  <a:prstClr val="black">
                    <a:tint val="75000"/>
                  </a:prstClr>
                </a:solidFill>
              </a:rPr>
              <a:pPr/>
              <a:t>10/28/2019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6E863E-EA22-4C27-8309-AAB83D8AF8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3578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D77765-62D4-47D1-B47F-A2311F202D29}"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6E863E-EA22-4C27-8309-AAB83D8AF8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4905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D77765-62D4-47D1-B47F-A2311F202D29}"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6E863E-EA22-4C27-8309-AAB83D8AF8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466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0"/>
          <p:cNvGrpSpPr>
            <a:grpSpLocks/>
          </p:cNvGrpSpPr>
          <p:nvPr/>
        </p:nvGrpSpPr>
        <p:grpSpPr bwMode="auto">
          <a:xfrm>
            <a:off x="-382588" y="0"/>
            <a:ext cx="9932988"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39"/>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29" name="Group 5"/>
              <p:cNvGrpSpPr>
                <a:grpSpLocks/>
              </p:cNvGrpSpPr>
              <p:nvPr/>
            </p:nvGrpSpPr>
            <p:grpSpPr bwMode="auto">
              <a:xfrm>
                <a:off x="422910" y="0"/>
                <a:ext cx="2514600" cy="6858000"/>
                <a:chOff x="0" y="0"/>
                <a:chExt cx="2514600" cy="6858000"/>
              </a:xfrm>
            </p:grpSpPr>
            <p:sp>
              <p:nvSpPr>
                <p:cNvPr id="37" name="Rectangle 36"/>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 name="Rectangle 37"/>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 name="Rectangle 38"/>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33"/>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 name="Rectangle 34"/>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 name="Rectangle 35"/>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31" name="Rectangle 30"/>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 name="Rectangle 31"/>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 name="Rectangle 32"/>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6" name="Freeform 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7" name="Freeform 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8" name="Freeform 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9" name="Freeform 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10" name="Freeform 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11" name="Hexagon 1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Hexagon 1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Hexagon 12"/>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Hexagon 13"/>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Hexagon 14"/>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Freeform 15"/>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Hexagon 16"/>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Hexagon 17"/>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Hexagon 18"/>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Hexagon 19"/>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 name="Hexagon 20"/>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 name="Hexagon 21"/>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 name="Hexagon 22"/>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 name="Hexagon 23"/>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 name="Hexagon 24"/>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 name="Freeform 25"/>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 name="Freeform 26"/>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43" name="Rectangle 42"/>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4" name="Rectangle 43"/>
          <p:cNvSpPr/>
          <p:nvPr/>
        </p:nvSpPr>
        <p:spPr>
          <a:xfrm>
            <a:off x="4649788" y="-22225"/>
            <a:ext cx="35052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5" name="Rectangle 44"/>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6" name="Rectangle 45"/>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7" name="Date Placeholder 3"/>
          <p:cNvSpPr>
            <a:spLocks noGrp="1"/>
          </p:cNvSpPr>
          <p:nvPr>
            <p:ph type="dt" sz="half" idx="10"/>
          </p:nvPr>
        </p:nvSpPr>
        <p:spPr>
          <a:xfrm>
            <a:off x="4738688" y="1516063"/>
            <a:ext cx="2133600" cy="752475"/>
          </a:xfrm>
        </p:spPr>
        <p:txBody>
          <a:bodyPr anchor="b"/>
          <a:lstStyle>
            <a:lvl1pPr algn="l">
              <a:defRPr sz="2400"/>
            </a:lvl1pPr>
          </a:lstStyle>
          <a:p>
            <a:pPr>
              <a:defRPr/>
            </a:pPr>
            <a:fld id="{6023EBC2-4614-4B19-BCA3-1D96D9E0C4C5}" type="datetimeFigureOut">
              <a:rPr lang="en-US"/>
              <a:pPr>
                <a:defRPr/>
              </a:pPr>
              <a:t>10/28/2019</a:t>
            </a:fld>
            <a:endParaRPr lang="en-US"/>
          </a:p>
        </p:txBody>
      </p:sp>
      <p:sp>
        <p:nvSpPr>
          <p:cNvPr id="48" name="Footer Placeholder 4"/>
          <p:cNvSpPr>
            <a:spLocks noGrp="1"/>
          </p:cNvSpPr>
          <p:nvPr>
            <p:ph type="ftr" sz="quarter" idx="11"/>
          </p:nvPr>
        </p:nvSpPr>
        <p:spPr>
          <a:xfrm>
            <a:off x="5303838" y="5719763"/>
            <a:ext cx="2830512" cy="365125"/>
          </a:xfrm>
        </p:spPr>
        <p:txBody>
          <a:bodyPr>
            <a:normAutofit/>
          </a:bodyPr>
          <a:lstStyle>
            <a:lvl1pPr>
              <a:defRPr>
                <a:solidFill>
                  <a:schemeClr val="accent1"/>
                </a:solidFill>
              </a:defRPr>
            </a:lvl1pPr>
          </a:lstStyle>
          <a:p>
            <a:pPr>
              <a:defRPr/>
            </a:pPr>
            <a:endParaRPr lang="en-US">
              <a:solidFill>
                <a:srgbClr val="797B7E"/>
              </a:solidFill>
            </a:endParaRPr>
          </a:p>
        </p:txBody>
      </p:sp>
      <p:sp>
        <p:nvSpPr>
          <p:cNvPr id="49" name="Slide Number Placeholder 5"/>
          <p:cNvSpPr>
            <a:spLocks noGrp="1"/>
          </p:cNvSpPr>
          <p:nvPr>
            <p:ph type="sldNum" sz="quarter" idx="12"/>
          </p:nvPr>
        </p:nvSpPr>
        <p:spPr>
          <a:xfrm>
            <a:off x="4649788" y="5719763"/>
            <a:ext cx="642937" cy="365125"/>
          </a:xfrm>
        </p:spPr>
        <p:txBody>
          <a:bodyPr/>
          <a:lstStyle>
            <a:lvl1pPr>
              <a:defRPr>
                <a:solidFill>
                  <a:schemeClr val="accent1"/>
                </a:solidFill>
              </a:defRPr>
            </a:lvl1pPr>
          </a:lstStyle>
          <a:p>
            <a:pPr>
              <a:defRPr/>
            </a:pPr>
            <a:fld id="{ABD8F904-BF13-4323-9C0D-549F66137AA2}" type="slidenum">
              <a:rPr lang="en-US">
                <a:solidFill>
                  <a:srgbClr val="797B7E"/>
                </a:solidFill>
              </a:rPr>
              <a:pPr>
                <a:defRPr/>
              </a:pPr>
              <a:t>‹#›</a:t>
            </a:fld>
            <a:endParaRPr lang="en-US">
              <a:solidFill>
                <a:srgbClr val="797B7E"/>
              </a:solidFill>
            </a:endParaRPr>
          </a:p>
        </p:txBody>
      </p:sp>
    </p:spTree>
    <p:extLst>
      <p:ext uri="{BB962C8B-B14F-4D97-AF65-F5344CB8AC3E}">
        <p14:creationId xmlns:p14="http://schemas.microsoft.com/office/powerpoint/2010/main" val="28350541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CD35C42-AF43-4F68-85FA-A54185EED950}" type="datetimeFigureOut">
              <a:rPr lang="en-US"/>
              <a:pPr>
                <a:defRPr/>
              </a:pPr>
              <a:t>10/28/2019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797B7E"/>
              </a:solidFill>
            </a:endParaRPr>
          </a:p>
        </p:txBody>
      </p:sp>
      <p:sp>
        <p:nvSpPr>
          <p:cNvPr id="6" name="Slide Number Placeholder 5"/>
          <p:cNvSpPr>
            <a:spLocks noGrp="1"/>
          </p:cNvSpPr>
          <p:nvPr>
            <p:ph type="sldNum" sz="quarter" idx="12"/>
          </p:nvPr>
        </p:nvSpPr>
        <p:spPr/>
        <p:txBody>
          <a:bodyPr/>
          <a:lstStyle>
            <a:lvl1pPr>
              <a:defRPr/>
            </a:lvl1pPr>
          </a:lstStyle>
          <a:p>
            <a:pPr>
              <a:defRPr/>
            </a:pPr>
            <a:fld id="{6AF2237B-E9B0-4597-8187-01CEA657165C}" type="slidenum">
              <a:rPr lang="en-US"/>
              <a:pPr>
                <a:defRPr/>
              </a:pPr>
              <a:t>‹#›</a:t>
            </a:fld>
            <a:endParaRPr lang="en-US"/>
          </a:p>
        </p:txBody>
      </p:sp>
    </p:spTree>
    <p:extLst>
      <p:ext uri="{BB962C8B-B14F-4D97-AF65-F5344CB8AC3E}">
        <p14:creationId xmlns:p14="http://schemas.microsoft.com/office/powerpoint/2010/main" val="21766744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22A2460-2435-4974-A45B-0ADE9FBC508C}" type="datetimeFigureOut">
              <a:rPr lang="en-US"/>
              <a:pPr>
                <a:defRPr/>
              </a:pPr>
              <a:t>10/28/2019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797B7E"/>
              </a:solidFill>
            </a:endParaRPr>
          </a:p>
        </p:txBody>
      </p:sp>
      <p:sp>
        <p:nvSpPr>
          <p:cNvPr id="6" name="Slide Number Placeholder 5"/>
          <p:cNvSpPr>
            <a:spLocks noGrp="1"/>
          </p:cNvSpPr>
          <p:nvPr>
            <p:ph type="sldNum" sz="quarter" idx="12"/>
          </p:nvPr>
        </p:nvSpPr>
        <p:spPr/>
        <p:txBody>
          <a:bodyPr/>
          <a:lstStyle>
            <a:lvl1pPr>
              <a:defRPr/>
            </a:lvl1pPr>
          </a:lstStyle>
          <a:p>
            <a:pPr>
              <a:defRPr/>
            </a:pPr>
            <a:fld id="{369B1F36-DAF9-4EFA-9B72-7CF5017F6944}" type="slidenum">
              <a:rPr lang="en-US"/>
              <a:pPr>
                <a:defRPr/>
              </a:pPr>
              <a:t>‹#›</a:t>
            </a:fld>
            <a:endParaRPr lang="en-US"/>
          </a:p>
        </p:txBody>
      </p:sp>
    </p:spTree>
    <p:extLst>
      <p:ext uri="{BB962C8B-B14F-4D97-AF65-F5344CB8AC3E}">
        <p14:creationId xmlns:p14="http://schemas.microsoft.com/office/powerpoint/2010/main" val="8409343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fld id="{B99A581D-A903-4340-BD14-AF8E75FF23A7}" type="datetimeFigureOut">
              <a:rPr lang="en-US"/>
              <a:pPr>
                <a:defRPr/>
              </a:pPr>
              <a:t>10/28/2019</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solidFill>
                <a:srgbClr val="797B7E"/>
              </a:solidFill>
            </a:endParaRPr>
          </a:p>
        </p:txBody>
      </p:sp>
      <p:sp>
        <p:nvSpPr>
          <p:cNvPr id="7" name="Slide Number Placeholder 5"/>
          <p:cNvSpPr>
            <a:spLocks noGrp="1"/>
          </p:cNvSpPr>
          <p:nvPr>
            <p:ph type="sldNum" sz="quarter" idx="17"/>
          </p:nvPr>
        </p:nvSpPr>
        <p:spPr/>
        <p:txBody>
          <a:bodyPr/>
          <a:lstStyle>
            <a:lvl1pPr>
              <a:defRPr/>
            </a:lvl1pPr>
          </a:lstStyle>
          <a:p>
            <a:pPr>
              <a:defRPr/>
            </a:pPr>
            <a:fld id="{9590D775-9589-4807-9E1A-25EEE84F368B}" type="slidenum">
              <a:rPr lang="en-US"/>
              <a:pPr>
                <a:defRPr/>
              </a:pPr>
              <a:t>‹#›</a:t>
            </a:fld>
            <a:endParaRPr lang="en-US"/>
          </a:p>
        </p:txBody>
      </p:sp>
    </p:spTree>
    <p:extLst>
      <p:ext uri="{BB962C8B-B14F-4D97-AF65-F5344CB8AC3E}">
        <p14:creationId xmlns:p14="http://schemas.microsoft.com/office/powerpoint/2010/main" val="35166758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379E0757-9F4E-4DE6-BA33-4F1A62B88CE6}" type="datetimeFigureOut">
              <a:rPr lang="en-US"/>
              <a:pPr>
                <a:defRPr/>
              </a:pPr>
              <a:t>10/28/2019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srgbClr val="797B7E"/>
              </a:solidFill>
            </a:endParaRPr>
          </a:p>
        </p:txBody>
      </p:sp>
      <p:sp>
        <p:nvSpPr>
          <p:cNvPr id="9" name="Slide Number Placeholder 5"/>
          <p:cNvSpPr>
            <a:spLocks noGrp="1"/>
          </p:cNvSpPr>
          <p:nvPr>
            <p:ph type="sldNum" sz="quarter" idx="12"/>
          </p:nvPr>
        </p:nvSpPr>
        <p:spPr/>
        <p:txBody>
          <a:bodyPr/>
          <a:lstStyle>
            <a:lvl1pPr>
              <a:defRPr/>
            </a:lvl1pPr>
          </a:lstStyle>
          <a:p>
            <a:pPr>
              <a:defRPr/>
            </a:pPr>
            <a:fld id="{870FB68C-E128-4C49-A5EE-06FECD72DE56}" type="slidenum">
              <a:rPr lang="en-US"/>
              <a:pPr>
                <a:defRPr/>
              </a:pPr>
              <a:t>‹#›</a:t>
            </a:fld>
            <a:endParaRPr lang="en-US"/>
          </a:p>
        </p:txBody>
      </p:sp>
    </p:spTree>
    <p:extLst>
      <p:ext uri="{BB962C8B-B14F-4D97-AF65-F5344CB8AC3E}">
        <p14:creationId xmlns:p14="http://schemas.microsoft.com/office/powerpoint/2010/main" val="418282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75" y="4039820"/>
            <a:ext cx="7940660" cy="1221640"/>
          </a:xfrm>
          <a:effectLst/>
        </p:spPr>
        <p:txBody>
          <a:bodyPr>
            <a:normAutofit/>
          </a:bodyPr>
          <a:lstStyle>
            <a:lvl1pPr algn="r">
              <a:defRPr sz="3600">
                <a:solidFill>
                  <a:srgbClr val="0070C0"/>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754375" y="5261460"/>
            <a:ext cx="7940660" cy="1068935"/>
          </a:xfrm>
        </p:spPr>
        <p:txBody>
          <a:bodyPr>
            <a:normAutofit/>
          </a:bodyPr>
          <a:lstStyle>
            <a:lvl1pPr marL="0" indent="0" algn="r">
              <a:buNone/>
              <a:defRPr sz="2800">
                <a:solidFill>
                  <a:srgbClr val="6096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t>
            </a:r>
          </a:p>
          <a:p>
            <a:r>
              <a:rPr lang="en-US" dirty="0" smtClean="0"/>
              <a:t>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54746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2BDFD39-D01E-4D0A-B57A-13463F79E039}" type="datetimeFigureOut">
              <a:rPr lang="en-US"/>
              <a:pPr>
                <a:defRPr/>
              </a:pPr>
              <a:t>10/28/2019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srgbClr val="797B7E"/>
              </a:solidFill>
            </a:endParaRPr>
          </a:p>
        </p:txBody>
      </p:sp>
      <p:sp>
        <p:nvSpPr>
          <p:cNvPr id="5" name="Slide Number Placeholder 5"/>
          <p:cNvSpPr>
            <a:spLocks noGrp="1"/>
          </p:cNvSpPr>
          <p:nvPr>
            <p:ph type="sldNum" sz="quarter" idx="12"/>
          </p:nvPr>
        </p:nvSpPr>
        <p:spPr/>
        <p:txBody>
          <a:bodyPr/>
          <a:lstStyle>
            <a:lvl1pPr>
              <a:defRPr/>
            </a:lvl1pPr>
          </a:lstStyle>
          <a:p>
            <a:pPr>
              <a:defRPr/>
            </a:pPr>
            <a:fld id="{F5C3F1BC-F992-411A-918E-A555FA8A2568}" type="slidenum">
              <a:rPr lang="en-US"/>
              <a:pPr>
                <a:defRPr/>
              </a:pPr>
              <a:t>‹#›</a:t>
            </a:fld>
            <a:endParaRPr lang="en-US"/>
          </a:p>
        </p:txBody>
      </p:sp>
    </p:spTree>
    <p:extLst>
      <p:ext uri="{BB962C8B-B14F-4D97-AF65-F5344CB8AC3E}">
        <p14:creationId xmlns:p14="http://schemas.microsoft.com/office/powerpoint/2010/main" val="20877188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4ECBAC-75C1-4F3B-A71F-C94D1028A396}" type="datetimeFigureOut">
              <a:rPr lang="en-US"/>
              <a:pPr>
                <a:defRPr/>
              </a:pPr>
              <a:t>10/28/2019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srgbClr val="797B7E"/>
              </a:solidFill>
            </a:endParaRPr>
          </a:p>
        </p:txBody>
      </p:sp>
      <p:sp>
        <p:nvSpPr>
          <p:cNvPr id="4" name="Slide Number Placeholder 5"/>
          <p:cNvSpPr>
            <a:spLocks noGrp="1"/>
          </p:cNvSpPr>
          <p:nvPr>
            <p:ph type="sldNum" sz="quarter" idx="12"/>
          </p:nvPr>
        </p:nvSpPr>
        <p:spPr/>
        <p:txBody>
          <a:bodyPr/>
          <a:lstStyle>
            <a:lvl1pPr>
              <a:defRPr/>
            </a:lvl1pPr>
          </a:lstStyle>
          <a:p>
            <a:pPr>
              <a:defRPr/>
            </a:pPr>
            <a:fld id="{A06D0D45-5706-4748-AB57-4DEC7DD8B628}" type="slidenum">
              <a:rPr lang="en-US"/>
              <a:pPr>
                <a:defRPr/>
              </a:pPr>
              <a:t>‹#›</a:t>
            </a:fld>
            <a:endParaRPr lang="en-US"/>
          </a:p>
        </p:txBody>
      </p:sp>
    </p:spTree>
    <p:extLst>
      <p:ext uri="{BB962C8B-B14F-4D97-AF65-F5344CB8AC3E}">
        <p14:creationId xmlns:p14="http://schemas.microsoft.com/office/powerpoint/2010/main" val="17439717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6" name="Rectangle 45"/>
          <p:cNvSpPr/>
          <p:nvPr/>
        </p:nvSpPr>
        <p:spPr>
          <a:xfrm>
            <a:off x="904875" y="601663"/>
            <a:ext cx="356235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739833" y="2657434"/>
            <a:ext cx="3304572" cy="1463153"/>
          </a:xfrm>
        </p:spPr>
        <p:txBody>
          <a:bodyPr>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8" name="Date Placeholder 4"/>
          <p:cNvSpPr>
            <a:spLocks noGrp="1"/>
          </p:cNvSpPr>
          <p:nvPr>
            <p:ph type="dt" sz="half" idx="10"/>
          </p:nvPr>
        </p:nvSpPr>
        <p:spPr/>
        <p:txBody>
          <a:bodyPr/>
          <a:lstStyle>
            <a:lvl1pPr>
              <a:defRPr/>
            </a:lvl1pPr>
          </a:lstStyle>
          <a:p>
            <a:pPr>
              <a:defRPr/>
            </a:pPr>
            <a:fld id="{DE65FFF7-3497-4901-BA39-0C41348D22A9}" type="datetimeFigureOut">
              <a:rPr lang="en-US"/>
              <a:pPr>
                <a:defRPr/>
              </a:pPr>
              <a:t>10/28/2019</a:t>
            </a:fld>
            <a:endParaRPr lang="en-US"/>
          </a:p>
        </p:txBody>
      </p:sp>
      <p:sp>
        <p:nvSpPr>
          <p:cNvPr id="49" name="Slide Number Placeholder 6"/>
          <p:cNvSpPr>
            <a:spLocks noGrp="1"/>
          </p:cNvSpPr>
          <p:nvPr>
            <p:ph type="sldNum" sz="quarter" idx="11"/>
          </p:nvPr>
        </p:nvSpPr>
        <p:spPr/>
        <p:txBody>
          <a:bodyPr/>
          <a:lstStyle>
            <a:lvl1pPr>
              <a:defRPr/>
            </a:lvl1pPr>
          </a:lstStyle>
          <a:p>
            <a:pPr>
              <a:defRPr/>
            </a:pPr>
            <a:fld id="{F903CEB9-03BF-4D56-BFF7-1FDCBA65366B}" type="slidenum">
              <a:rPr lang="en-US"/>
              <a:pPr>
                <a:defRPr/>
              </a:pPr>
              <a:t>‹#›</a:t>
            </a:fld>
            <a:endParaRPr lang="en-US"/>
          </a:p>
        </p:txBody>
      </p:sp>
      <p:sp>
        <p:nvSpPr>
          <p:cNvPr id="50" name="Footer Placeholder 5"/>
          <p:cNvSpPr>
            <a:spLocks noGrp="1"/>
          </p:cNvSpPr>
          <p:nvPr>
            <p:ph type="ftr" sz="quarter" idx="12"/>
          </p:nvPr>
        </p:nvSpPr>
        <p:spPr>
          <a:xfrm>
            <a:off x="4641850" y="5724525"/>
            <a:ext cx="3492500" cy="365125"/>
          </a:xfrm>
        </p:spPr>
        <p:txBody>
          <a:bodyPr>
            <a:normAutofit/>
          </a:bodyPr>
          <a:lstStyle>
            <a:lvl1pPr>
              <a:defRPr/>
            </a:lvl1pPr>
          </a:lstStyle>
          <a:p>
            <a:pPr>
              <a:defRPr/>
            </a:pPr>
            <a:endParaRPr lang="en-US">
              <a:solidFill>
                <a:srgbClr val="797B7E"/>
              </a:solidFill>
            </a:endParaRPr>
          </a:p>
        </p:txBody>
      </p:sp>
    </p:spTree>
    <p:extLst>
      <p:ext uri="{BB962C8B-B14F-4D97-AF65-F5344CB8AC3E}">
        <p14:creationId xmlns:p14="http://schemas.microsoft.com/office/powerpoint/2010/main" val="3325976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6" name="Rectangle 45"/>
          <p:cNvSpPr/>
          <p:nvPr/>
        </p:nvSpPr>
        <p:spPr>
          <a:xfrm>
            <a:off x="904875" y="601663"/>
            <a:ext cx="356235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 name="Title 1"/>
          <p:cNvSpPr>
            <a:spLocks noGrp="1"/>
          </p:cNvSpPr>
          <p:nvPr>
            <p:ph type="title"/>
          </p:nvPr>
        </p:nvSpPr>
        <p:spPr>
          <a:xfrm>
            <a:off x="4734424" y="2660904"/>
            <a:ext cx="3300984" cy="1463040"/>
          </a:xfrm>
        </p:spPr>
        <p:txBody>
          <a:bodyPr>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8" name="Date Placeholder 4"/>
          <p:cNvSpPr>
            <a:spLocks noGrp="1"/>
          </p:cNvSpPr>
          <p:nvPr>
            <p:ph type="dt" sz="half" idx="10"/>
          </p:nvPr>
        </p:nvSpPr>
        <p:spPr/>
        <p:txBody>
          <a:bodyPr/>
          <a:lstStyle>
            <a:lvl1pPr>
              <a:defRPr/>
            </a:lvl1pPr>
          </a:lstStyle>
          <a:p>
            <a:pPr>
              <a:defRPr/>
            </a:pPr>
            <a:fld id="{C8B6DD99-780C-4F91-8401-37EE7E590C1F}" type="datetimeFigureOut">
              <a:rPr lang="en-US"/>
              <a:pPr>
                <a:defRPr/>
              </a:pPr>
              <a:t>10/28/2019</a:t>
            </a:fld>
            <a:endParaRPr lang="en-US"/>
          </a:p>
        </p:txBody>
      </p:sp>
      <p:sp>
        <p:nvSpPr>
          <p:cNvPr id="49" name="Footer Placeholder 5"/>
          <p:cNvSpPr>
            <a:spLocks noGrp="1"/>
          </p:cNvSpPr>
          <p:nvPr>
            <p:ph type="ftr" sz="quarter" idx="11"/>
          </p:nvPr>
        </p:nvSpPr>
        <p:spPr>
          <a:xfrm>
            <a:off x="4641850" y="5724525"/>
            <a:ext cx="3492500" cy="365125"/>
          </a:xfrm>
        </p:spPr>
        <p:txBody>
          <a:bodyPr>
            <a:normAutofit/>
          </a:bodyPr>
          <a:lstStyle>
            <a:lvl1pPr>
              <a:defRPr/>
            </a:lvl1pPr>
          </a:lstStyle>
          <a:p>
            <a:pPr>
              <a:defRPr/>
            </a:pPr>
            <a:endParaRPr lang="en-US">
              <a:solidFill>
                <a:srgbClr val="797B7E"/>
              </a:solidFill>
            </a:endParaRPr>
          </a:p>
        </p:txBody>
      </p:sp>
      <p:sp>
        <p:nvSpPr>
          <p:cNvPr id="50" name="Slide Number Placeholder 6"/>
          <p:cNvSpPr>
            <a:spLocks noGrp="1"/>
          </p:cNvSpPr>
          <p:nvPr>
            <p:ph type="sldNum" sz="quarter" idx="12"/>
          </p:nvPr>
        </p:nvSpPr>
        <p:spPr/>
        <p:txBody>
          <a:bodyPr/>
          <a:lstStyle>
            <a:lvl1pPr>
              <a:defRPr/>
            </a:lvl1pPr>
          </a:lstStyle>
          <a:p>
            <a:pPr>
              <a:defRPr/>
            </a:pPr>
            <a:fld id="{B6109753-CE94-44E6-9827-52CB84234E60}" type="slidenum">
              <a:rPr lang="en-US"/>
              <a:pPr>
                <a:defRPr/>
              </a:pPr>
              <a:t>‹#›</a:t>
            </a:fld>
            <a:endParaRPr lang="en-US"/>
          </a:p>
        </p:txBody>
      </p:sp>
    </p:spTree>
    <p:extLst>
      <p:ext uri="{BB962C8B-B14F-4D97-AF65-F5344CB8AC3E}">
        <p14:creationId xmlns:p14="http://schemas.microsoft.com/office/powerpoint/2010/main" val="8847771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855C83-C206-4B3E-BFFD-D5DBC791D9BE}" type="datetimeFigureOut">
              <a:rPr lang="en-US"/>
              <a:pPr>
                <a:defRPr/>
              </a:pPr>
              <a:t>10/28/2019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797B7E"/>
              </a:solidFill>
            </a:endParaRPr>
          </a:p>
        </p:txBody>
      </p:sp>
      <p:sp>
        <p:nvSpPr>
          <p:cNvPr id="6" name="Slide Number Placeholder 5"/>
          <p:cNvSpPr>
            <a:spLocks noGrp="1"/>
          </p:cNvSpPr>
          <p:nvPr>
            <p:ph type="sldNum" sz="quarter" idx="12"/>
          </p:nvPr>
        </p:nvSpPr>
        <p:spPr/>
        <p:txBody>
          <a:bodyPr/>
          <a:lstStyle>
            <a:lvl1pPr>
              <a:defRPr/>
            </a:lvl1pPr>
          </a:lstStyle>
          <a:p>
            <a:pPr>
              <a:defRPr/>
            </a:pPr>
            <a:fld id="{8E0F6A93-1BBD-4655-AFC9-75BC129CEE06}" type="slidenum">
              <a:rPr lang="en-US"/>
              <a:pPr>
                <a:defRPr/>
              </a:pPr>
              <a:t>‹#›</a:t>
            </a:fld>
            <a:endParaRPr lang="en-US"/>
          </a:p>
        </p:txBody>
      </p:sp>
    </p:spTree>
    <p:extLst>
      <p:ext uri="{BB962C8B-B14F-4D97-AF65-F5344CB8AC3E}">
        <p14:creationId xmlns:p14="http://schemas.microsoft.com/office/powerpoint/2010/main" val="9522951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4A4348-8B24-4203-9EFD-89C0AF85E511}" type="datetimeFigureOut">
              <a:rPr lang="en-US"/>
              <a:pPr>
                <a:defRPr/>
              </a:pPr>
              <a:t>10/28/2019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797B7E"/>
              </a:solidFill>
            </a:endParaRPr>
          </a:p>
        </p:txBody>
      </p:sp>
      <p:sp>
        <p:nvSpPr>
          <p:cNvPr id="6" name="Slide Number Placeholder 5"/>
          <p:cNvSpPr>
            <a:spLocks noGrp="1"/>
          </p:cNvSpPr>
          <p:nvPr>
            <p:ph type="sldNum" sz="quarter" idx="12"/>
          </p:nvPr>
        </p:nvSpPr>
        <p:spPr/>
        <p:txBody>
          <a:bodyPr/>
          <a:lstStyle>
            <a:lvl1pPr>
              <a:defRPr/>
            </a:lvl1pPr>
          </a:lstStyle>
          <a:p>
            <a:pPr>
              <a:defRPr/>
            </a:pPr>
            <a:fld id="{59FBB8F9-DCB6-4AF6-BC29-4281FD80E9CC}" type="slidenum">
              <a:rPr lang="en-US"/>
              <a:pPr>
                <a:defRPr/>
              </a:pPr>
              <a:t>‹#›</a:t>
            </a:fld>
            <a:endParaRPr lang="en-US"/>
          </a:p>
        </p:txBody>
      </p:sp>
    </p:spTree>
    <p:extLst>
      <p:ext uri="{BB962C8B-B14F-4D97-AF65-F5344CB8AC3E}">
        <p14:creationId xmlns:p14="http://schemas.microsoft.com/office/powerpoint/2010/main" val="3708540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138424"/>
            <a:ext cx="8229600" cy="458115"/>
          </a:xfrm>
        </p:spPr>
        <p:txBody>
          <a:bodyPr>
            <a:normAutofit/>
          </a:bodyPr>
          <a:lstStyle>
            <a:lvl1pPr algn="r">
              <a:defRPr sz="3600">
                <a:solidFill>
                  <a:srgbClr val="0070C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8965" y="1596540"/>
            <a:ext cx="8229600" cy="3970330"/>
          </a:xfrm>
        </p:spPr>
        <p:txBody>
          <a:bodyPr/>
          <a:lstStyle>
            <a:lvl1pPr>
              <a:defRPr sz="2800">
                <a:solidFill>
                  <a:srgbClr val="253600"/>
                </a:solidFill>
              </a:defRPr>
            </a:lvl1pPr>
            <a:lvl2pPr>
              <a:defRPr>
                <a:solidFill>
                  <a:srgbClr val="253600"/>
                </a:solidFill>
              </a:defRPr>
            </a:lvl2pPr>
            <a:lvl3pPr>
              <a:defRPr>
                <a:solidFill>
                  <a:srgbClr val="253600"/>
                </a:solidFill>
              </a:defRPr>
            </a:lvl3pPr>
            <a:lvl4pPr>
              <a:defRPr>
                <a:solidFill>
                  <a:srgbClr val="253600"/>
                </a:solidFill>
              </a:defRPr>
            </a:lvl4pPr>
            <a:lvl5pPr>
              <a:defRPr>
                <a:solidFill>
                  <a:srgbClr val="253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440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3309" y="527605"/>
            <a:ext cx="6871724" cy="763525"/>
          </a:xfrm>
        </p:spPr>
        <p:txBody>
          <a:bodyPr>
            <a:normAutofit/>
          </a:bodyPr>
          <a:lstStyle>
            <a:lvl1pPr algn="l">
              <a:defRPr sz="3600">
                <a:solidFill>
                  <a:srgbClr val="0070C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23310" y="1291130"/>
            <a:ext cx="6871724" cy="4428445"/>
          </a:xfrm>
        </p:spPr>
        <p:txBody>
          <a:bodyPr/>
          <a:lstStyle>
            <a:lvl1pPr>
              <a:defRPr sz="2800">
                <a:solidFill>
                  <a:srgbClr val="253600"/>
                </a:solidFill>
              </a:defRPr>
            </a:lvl1pPr>
            <a:lvl2pPr>
              <a:defRPr>
                <a:solidFill>
                  <a:srgbClr val="253600"/>
                </a:solidFill>
              </a:defRPr>
            </a:lvl2pPr>
            <a:lvl3pPr>
              <a:defRPr>
                <a:solidFill>
                  <a:srgbClr val="253600"/>
                </a:solidFill>
              </a:defRPr>
            </a:lvl3pPr>
            <a:lvl4pPr>
              <a:defRPr>
                <a:solidFill>
                  <a:srgbClr val="253600"/>
                </a:solidFill>
              </a:defRPr>
            </a:lvl4pPr>
            <a:lvl5pPr>
              <a:defRPr>
                <a:solidFill>
                  <a:srgbClr val="253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560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49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3014"/>
            <a:ext cx="8229600" cy="58462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108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985720"/>
            <a:ext cx="8229600" cy="532180"/>
          </a:xfrm>
        </p:spPr>
        <p:txBody>
          <a:bodyPr>
            <a:normAutofit/>
          </a:bodyPr>
          <a:lstStyle>
            <a:lvl1pPr algn="r">
              <a:defRPr sz="3600">
                <a:solidFill>
                  <a:srgbClr val="0070C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5" y="1577497"/>
            <a:ext cx="4040188" cy="639762"/>
          </a:xfrm>
        </p:spPr>
        <p:txBody>
          <a:bodyPr anchor="b"/>
          <a:lstStyle>
            <a:lvl1pPr marL="0" indent="0">
              <a:buNone/>
              <a:defRPr sz="2400" b="1">
                <a:solidFill>
                  <a:srgbClr val="2536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207360"/>
            <a:ext cx="4040188" cy="3035058"/>
          </a:xfrm>
        </p:spPr>
        <p:txBody>
          <a:bodyPr/>
          <a:lstStyle>
            <a:lvl1pPr>
              <a:defRPr sz="2400">
                <a:solidFill>
                  <a:srgbClr val="253600"/>
                </a:solidFill>
              </a:defRPr>
            </a:lvl1pPr>
            <a:lvl2pPr>
              <a:defRPr sz="2000">
                <a:solidFill>
                  <a:srgbClr val="253600"/>
                </a:solidFill>
              </a:defRPr>
            </a:lvl2pPr>
            <a:lvl3pPr>
              <a:defRPr sz="1800">
                <a:solidFill>
                  <a:srgbClr val="253600"/>
                </a:solidFill>
              </a:defRPr>
            </a:lvl3pPr>
            <a:lvl4pPr>
              <a:defRPr sz="1600">
                <a:solidFill>
                  <a:srgbClr val="253600"/>
                </a:solidFill>
              </a:defRPr>
            </a:lvl4pPr>
            <a:lvl5pPr>
              <a:defRPr sz="1600">
                <a:solidFill>
                  <a:srgbClr val="25360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790" y="1577497"/>
            <a:ext cx="4041775" cy="639762"/>
          </a:xfrm>
        </p:spPr>
        <p:txBody>
          <a:bodyPr anchor="b"/>
          <a:lstStyle>
            <a:lvl1pPr marL="0" indent="0">
              <a:buNone/>
              <a:defRPr sz="2400" b="1">
                <a:solidFill>
                  <a:srgbClr val="2536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790" y="2207360"/>
            <a:ext cx="4041775" cy="3035058"/>
          </a:xfrm>
        </p:spPr>
        <p:txBody>
          <a:bodyPr/>
          <a:lstStyle>
            <a:lvl1pPr>
              <a:defRPr sz="2400">
                <a:solidFill>
                  <a:srgbClr val="253600"/>
                </a:solidFill>
              </a:defRPr>
            </a:lvl1pPr>
            <a:lvl2pPr>
              <a:defRPr sz="2000">
                <a:solidFill>
                  <a:srgbClr val="253600"/>
                </a:solidFill>
              </a:defRPr>
            </a:lvl2pPr>
            <a:lvl3pPr>
              <a:defRPr sz="1800">
                <a:solidFill>
                  <a:srgbClr val="253600"/>
                </a:solidFill>
              </a:defRPr>
            </a:lvl3pPr>
            <a:lvl4pPr>
              <a:defRPr sz="1600">
                <a:solidFill>
                  <a:srgbClr val="253600"/>
                </a:solidFill>
              </a:defRPr>
            </a:lvl4pPr>
            <a:lvl5pPr>
              <a:defRPr sz="1600">
                <a:solidFill>
                  <a:srgbClr val="25360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588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45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443835"/>
            <a:ext cx="8246070" cy="610820"/>
          </a:xfrm>
        </p:spPr>
        <p:txBody>
          <a:bodyPr>
            <a:normAutofit/>
          </a:bodyPr>
          <a:lstStyle>
            <a:lvl1pPr algn="l">
              <a:defRPr sz="3600">
                <a:solidFill>
                  <a:srgbClr val="F79B4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8965" y="2054655"/>
            <a:ext cx="8246070" cy="3970331"/>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10/28/2019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822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51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6696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013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918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75" y="4039820"/>
            <a:ext cx="7940660" cy="1221640"/>
          </a:xfrm>
          <a:effectLst/>
        </p:spPr>
        <p:txBody>
          <a:bodyPr>
            <a:normAutofit/>
          </a:bodyPr>
          <a:lstStyle>
            <a:lvl1pPr algn="r">
              <a:defRPr sz="3600">
                <a:solidFill>
                  <a:srgbClr val="0070C0"/>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754375" y="5261460"/>
            <a:ext cx="7940660" cy="1068935"/>
          </a:xfrm>
        </p:spPr>
        <p:txBody>
          <a:bodyPr>
            <a:normAutofit/>
          </a:bodyPr>
          <a:lstStyle>
            <a:lvl1pPr marL="0" indent="0" algn="r">
              <a:buNone/>
              <a:defRPr sz="2800">
                <a:solidFill>
                  <a:srgbClr val="6096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t>
            </a:r>
          </a:p>
          <a:p>
            <a:r>
              <a:rPr lang="en-US" dirty="0" smtClean="0"/>
              <a:t>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315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138424"/>
            <a:ext cx="8229600" cy="458115"/>
          </a:xfrm>
        </p:spPr>
        <p:txBody>
          <a:bodyPr>
            <a:normAutofit/>
          </a:bodyPr>
          <a:lstStyle>
            <a:lvl1pPr algn="r">
              <a:defRPr sz="3600">
                <a:solidFill>
                  <a:srgbClr val="0070C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8965" y="1596540"/>
            <a:ext cx="8229600" cy="3970330"/>
          </a:xfrm>
        </p:spPr>
        <p:txBody>
          <a:bodyPr/>
          <a:lstStyle>
            <a:lvl1pPr>
              <a:defRPr sz="2800">
                <a:solidFill>
                  <a:srgbClr val="253600"/>
                </a:solidFill>
              </a:defRPr>
            </a:lvl1pPr>
            <a:lvl2pPr>
              <a:defRPr>
                <a:solidFill>
                  <a:srgbClr val="253600"/>
                </a:solidFill>
              </a:defRPr>
            </a:lvl2pPr>
            <a:lvl3pPr>
              <a:defRPr>
                <a:solidFill>
                  <a:srgbClr val="253600"/>
                </a:solidFill>
              </a:defRPr>
            </a:lvl3pPr>
            <a:lvl4pPr>
              <a:defRPr>
                <a:solidFill>
                  <a:srgbClr val="253600"/>
                </a:solidFill>
              </a:defRPr>
            </a:lvl4pPr>
            <a:lvl5pPr>
              <a:defRPr>
                <a:solidFill>
                  <a:srgbClr val="253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788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3309" y="527605"/>
            <a:ext cx="6871724" cy="763525"/>
          </a:xfrm>
        </p:spPr>
        <p:txBody>
          <a:bodyPr>
            <a:normAutofit/>
          </a:bodyPr>
          <a:lstStyle>
            <a:lvl1pPr algn="l">
              <a:defRPr sz="3600">
                <a:solidFill>
                  <a:srgbClr val="0070C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23310" y="1291130"/>
            <a:ext cx="6871724" cy="4428445"/>
          </a:xfrm>
        </p:spPr>
        <p:txBody>
          <a:bodyPr/>
          <a:lstStyle>
            <a:lvl1pPr>
              <a:defRPr sz="2800">
                <a:solidFill>
                  <a:srgbClr val="253600"/>
                </a:solidFill>
              </a:defRPr>
            </a:lvl1pPr>
            <a:lvl2pPr>
              <a:defRPr>
                <a:solidFill>
                  <a:srgbClr val="253600"/>
                </a:solidFill>
              </a:defRPr>
            </a:lvl2pPr>
            <a:lvl3pPr>
              <a:defRPr>
                <a:solidFill>
                  <a:srgbClr val="253600"/>
                </a:solidFill>
              </a:defRPr>
            </a:lvl3pPr>
            <a:lvl4pPr>
              <a:defRPr>
                <a:solidFill>
                  <a:srgbClr val="253600"/>
                </a:solidFill>
              </a:defRPr>
            </a:lvl4pPr>
            <a:lvl5pPr>
              <a:defRPr>
                <a:solidFill>
                  <a:srgbClr val="253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060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209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3014"/>
            <a:ext cx="8229600" cy="58462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063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3310" y="527605"/>
            <a:ext cx="7016195" cy="684885"/>
          </a:xfrm>
        </p:spPr>
        <p:txBody>
          <a:bodyPr>
            <a:normAutofit/>
          </a:bodyPr>
          <a:lstStyle>
            <a:lvl1pPr algn="l">
              <a:defRPr sz="3600">
                <a:solidFill>
                  <a:srgbClr val="F79B4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23310" y="1291130"/>
            <a:ext cx="7016195" cy="4428445"/>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10/28/2019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985720"/>
            <a:ext cx="8229600" cy="532180"/>
          </a:xfrm>
        </p:spPr>
        <p:txBody>
          <a:bodyPr>
            <a:normAutofit/>
          </a:bodyPr>
          <a:lstStyle>
            <a:lvl1pPr algn="r">
              <a:defRPr sz="3600">
                <a:solidFill>
                  <a:srgbClr val="0070C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5" y="1577497"/>
            <a:ext cx="4040188" cy="639762"/>
          </a:xfrm>
        </p:spPr>
        <p:txBody>
          <a:bodyPr anchor="b"/>
          <a:lstStyle>
            <a:lvl1pPr marL="0" indent="0">
              <a:buNone/>
              <a:defRPr sz="2400" b="1">
                <a:solidFill>
                  <a:srgbClr val="2536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207360"/>
            <a:ext cx="4040188" cy="3035058"/>
          </a:xfrm>
        </p:spPr>
        <p:txBody>
          <a:bodyPr/>
          <a:lstStyle>
            <a:lvl1pPr>
              <a:defRPr sz="2400">
                <a:solidFill>
                  <a:srgbClr val="253600"/>
                </a:solidFill>
              </a:defRPr>
            </a:lvl1pPr>
            <a:lvl2pPr>
              <a:defRPr sz="2000">
                <a:solidFill>
                  <a:srgbClr val="253600"/>
                </a:solidFill>
              </a:defRPr>
            </a:lvl2pPr>
            <a:lvl3pPr>
              <a:defRPr sz="1800">
                <a:solidFill>
                  <a:srgbClr val="253600"/>
                </a:solidFill>
              </a:defRPr>
            </a:lvl3pPr>
            <a:lvl4pPr>
              <a:defRPr sz="1600">
                <a:solidFill>
                  <a:srgbClr val="253600"/>
                </a:solidFill>
              </a:defRPr>
            </a:lvl4pPr>
            <a:lvl5pPr>
              <a:defRPr sz="1600">
                <a:solidFill>
                  <a:srgbClr val="25360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790" y="1577497"/>
            <a:ext cx="4041775" cy="639762"/>
          </a:xfrm>
        </p:spPr>
        <p:txBody>
          <a:bodyPr anchor="b"/>
          <a:lstStyle>
            <a:lvl1pPr marL="0" indent="0">
              <a:buNone/>
              <a:defRPr sz="2400" b="1">
                <a:solidFill>
                  <a:srgbClr val="2536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790" y="2207360"/>
            <a:ext cx="4041775" cy="3035058"/>
          </a:xfrm>
        </p:spPr>
        <p:txBody>
          <a:bodyPr/>
          <a:lstStyle>
            <a:lvl1pPr>
              <a:defRPr sz="2400">
                <a:solidFill>
                  <a:srgbClr val="253600"/>
                </a:solidFill>
              </a:defRPr>
            </a:lvl1pPr>
            <a:lvl2pPr>
              <a:defRPr sz="2000">
                <a:solidFill>
                  <a:srgbClr val="253600"/>
                </a:solidFill>
              </a:defRPr>
            </a:lvl2pPr>
            <a:lvl3pPr>
              <a:defRPr sz="1800">
                <a:solidFill>
                  <a:srgbClr val="253600"/>
                </a:solidFill>
              </a:defRPr>
            </a:lvl3pPr>
            <a:lvl4pPr>
              <a:defRPr sz="1600">
                <a:solidFill>
                  <a:srgbClr val="253600"/>
                </a:solidFill>
              </a:defRPr>
            </a:lvl4pPr>
            <a:lvl5pPr>
              <a:defRPr sz="1600">
                <a:solidFill>
                  <a:srgbClr val="25360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908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704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564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5504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8504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9701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4126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000E642-4734-4E14-B8C4-C5B068366550}" type="datetimeFigureOut">
              <a:rPr lang="en-US" smtClean="0"/>
              <a:pPr/>
              <a:t>10/28/2019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51E927-A082-4B10-933B-6A67A6594ABB}" type="slidenum">
              <a:rPr lang="en-US" smtClean="0"/>
              <a:pPr/>
              <a:t>‹#›</a:t>
            </a:fld>
            <a:endParaRPr lang="en-US"/>
          </a:p>
        </p:txBody>
      </p:sp>
    </p:spTree>
    <p:extLst>
      <p:ext uri="{BB962C8B-B14F-4D97-AF65-F5344CB8AC3E}">
        <p14:creationId xmlns:p14="http://schemas.microsoft.com/office/powerpoint/2010/main" val="1587494227"/>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00E642-4734-4E14-B8C4-C5B068366550}" type="datetimeFigureOut">
              <a:rPr lang="en-US" smtClean="0"/>
              <a:pPr/>
              <a:t>10/28/2019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51E927-A082-4B10-933B-6A67A6594ABB}" type="slidenum">
              <a:rPr lang="en-US" smtClean="0"/>
              <a:pPr/>
              <a:t>‹#›</a:t>
            </a:fld>
            <a:endParaRPr lang="en-US"/>
          </a:p>
        </p:txBody>
      </p:sp>
    </p:spTree>
    <p:extLst>
      <p:ext uri="{BB962C8B-B14F-4D97-AF65-F5344CB8AC3E}">
        <p14:creationId xmlns:p14="http://schemas.microsoft.com/office/powerpoint/2010/main" val="2556727531"/>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2000E642-4734-4E14-B8C4-C5B068366550}" type="datetimeFigureOut">
              <a:rPr lang="en-US" smtClean="0"/>
              <a:pPr/>
              <a:t>10/28/2019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51E927-A082-4B10-933B-6A67A6594ABB}" type="slidenum">
              <a:rPr lang="en-US" smtClean="0"/>
              <a:pPr/>
              <a:t>‹#›</a:t>
            </a:fld>
            <a:endParaRPr lang="en-US"/>
          </a:p>
        </p:txBody>
      </p:sp>
    </p:spTree>
    <p:extLst>
      <p:ext uri="{BB962C8B-B14F-4D97-AF65-F5344CB8AC3E}">
        <p14:creationId xmlns:p14="http://schemas.microsoft.com/office/powerpoint/2010/main" val="346504121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10/28/2019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000E642-4734-4E14-B8C4-C5B068366550}" type="datetimeFigureOut">
              <a:rPr lang="en-US" smtClean="0"/>
              <a:pPr/>
              <a:t>10/28/2019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51E927-A082-4B10-933B-6A67A6594AB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47635854"/>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000E642-4734-4E14-B8C4-C5B068366550}" type="datetimeFigureOut">
              <a:rPr lang="en-US" smtClean="0"/>
              <a:pPr/>
              <a:t>10/28/2019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51E927-A082-4B10-933B-6A67A6594ABB}" type="slidenum">
              <a:rPr lang="en-US" smtClean="0"/>
              <a:pPr/>
              <a:t>‹#›</a:t>
            </a:fld>
            <a:endParaRPr lang="en-US"/>
          </a:p>
        </p:txBody>
      </p:sp>
    </p:spTree>
    <p:extLst>
      <p:ext uri="{BB962C8B-B14F-4D97-AF65-F5344CB8AC3E}">
        <p14:creationId xmlns:p14="http://schemas.microsoft.com/office/powerpoint/2010/main" val="1283971753"/>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00E642-4734-4E14-B8C4-C5B068366550}" type="datetimeFigureOut">
              <a:rPr lang="en-US" smtClean="0"/>
              <a:pPr/>
              <a:t>10/28/2019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51E927-A082-4B10-933B-6A67A6594ABB}" type="slidenum">
              <a:rPr lang="en-US" smtClean="0"/>
              <a:pPr/>
              <a:t>‹#›</a:t>
            </a:fld>
            <a:endParaRPr lang="en-US"/>
          </a:p>
        </p:txBody>
      </p:sp>
    </p:spTree>
    <p:extLst>
      <p:ext uri="{BB962C8B-B14F-4D97-AF65-F5344CB8AC3E}">
        <p14:creationId xmlns:p14="http://schemas.microsoft.com/office/powerpoint/2010/main" val="2810141980"/>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00E642-4734-4E14-B8C4-C5B068366550}" type="datetimeFigureOut">
              <a:rPr lang="en-US" smtClean="0"/>
              <a:pPr/>
              <a:t>10/28/2019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51E927-A082-4B10-933B-6A67A6594ABB}" type="slidenum">
              <a:rPr lang="en-US" smtClean="0"/>
              <a:pPr/>
              <a:t>‹#›</a:t>
            </a:fld>
            <a:endParaRPr lang="en-US"/>
          </a:p>
        </p:txBody>
      </p:sp>
    </p:spTree>
    <p:extLst>
      <p:ext uri="{BB962C8B-B14F-4D97-AF65-F5344CB8AC3E}">
        <p14:creationId xmlns:p14="http://schemas.microsoft.com/office/powerpoint/2010/main" val="4125661098"/>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2000E642-4734-4E14-B8C4-C5B068366550}" type="datetimeFigureOut">
              <a:rPr lang="en-US" smtClean="0"/>
              <a:pPr/>
              <a:t>10/28/2019</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24456"/>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4451E927-A082-4B10-933B-6A67A6594ABB}" type="slidenum">
              <a:rPr lang="en-US" smtClean="0">
                <a:solidFill>
                  <a:srgbClr val="424456"/>
                </a:solidFill>
              </a:rPr>
              <a:pPr/>
              <a:t>‹#›</a:t>
            </a:fld>
            <a:endParaRPr lang="en-US">
              <a:solidFill>
                <a:srgbClr val="424456"/>
              </a:solidFill>
            </a:endParaRPr>
          </a:p>
        </p:txBody>
      </p:sp>
    </p:spTree>
    <p:extLst>
      <p:ext uri="{BB962C8B-B14F-4D97-AF65-F5344CB8AC3E}">
        <p14:creationId xmlns:p14="http://schemas.microsoft.com/office/powerpoint/2010/main" val="1008799339"/>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00E642-4734-4E14-B8C4-C5B068366550}" type="datetimeFigureOut">
              <a:rPr lang="en-US" smtClean="0"/>
              <a:pPr/>
              <a:t>10/28/2019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51E927-A082-4B10-933B-6A67A6594ABB}" type="slidenum">
              <a:rPr lang="en-US" smtClean="0"/>
              <a:pPr/>
              <a:t>‹#›</a:t>
            </a:fld>
            <a:endParaRPr lang="en-US"/>
          </a:p>
        </p:txBody>
      </p:sp>
    </p:spTree>
    <p:extLst>
      <p:ext uri="{BB962C8B-B14F-4D97-AF65-F5344CB8AC3E}">
        <p14:creationId xmlns:p14="http://schemas.microsoft.com/office/powerpoint/2010/main" val="2813511881"/>
      </p:ext>
    </p:extLst>
  </p:cSld>
  <p:clrMapOvr>
    <a:masterClrMapping/>
  </p:clrMapOvr>
  <p:transition spd="slow">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0E642-4734-4E14-B8C4-C5B068366550}" type="datetimeFigureOut">
              <a:rPr lang="en-US" smtClean="0"/>
              <a:pPr/>
              <a:t>10/28/2019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51E927-A082-4B10-933B-6A67A6594ABB}" type="slidenum">
              <a:rPr lang="en-US" smtClean="0"/>
              <a:pPr/>
              <a:t>‹#›</a:t>
            </a:fld>
            <a:endParaRPr lang="en-US"/>
          </a:p>
        </p:txBody>
      </p:sp>
    </p:spTree>
    <p:extLst>
      <p:ext uri="{BB962C8B-B14F-4D97-AF65-F5344CB8AC3E}">
        <p14:creationId xmlns:p14="http://schemas.microsoft.com/office/powerpoint/2010/main" val="915620482"/>
      </p:ext>
    </p:extLst>
  </p:cSld>
  <p:clrMapOvr>
    <a:masterClrMapping/>
  </p:clrMapOvr>
  <p:transition spd="slow">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0E642-4734-4E14-B8C4-C5B068366550}" type="datetimeFigureOut">
              <a:rPr lang="en-US" smtClean="0"/>
              <a:pPr/>
              <a:t>10/28/2019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51E927-A082-4B10-933B-6A67A6594ABB}" type="slidenum">
              <a:rPr lang="en-US" smtClean="0"/>
              <a:pPr/>
              <a:t>‹#›</a:t>
            </a:fld>
            <a:endParaRPr lang="en-US"/>
          </a:p>
        </p:txBody>
      </p:sp>
    </p:spTree>
    <p:extLst>
      <p:ext uri="{BB962C8B-B14F-4D97-AF65-F5344CB8AC3E}">
        <p14:creationId xmlns:p14="http://schemas.microsoft.com/office/powerpoint/2010/main" val="611880737"/>
      </p:ext>
    </p:extLst>
  </p:cSld>
  <p:clrMapOvr>
    <a:masterClrMapping/>
  </p:clrMapOvr>
  <p:transition spd="slow">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11"/>
          </p:nvPr>
        </p:nvSpPr>
        <p:spPr/>
        <p:txBody>
          <a:bodyPr/>
          <a:lstStyle/>
          <a:p>
            <a:endParaRPr lang="es-MX">
              <a:solidFill>
                <a:srgbClr val="000000"/>
              </a:solidFill>
            </a:endParaRP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6CFB396F-FCA9-43E6-A76C-F74A78C99EAB}" type="slidenum">
              <a:rPr lang="es-MX" smtClean="0">
                <a:solidFill>
                  <a:srgbClr val="000000"/>
                </a:solidFill>
              </a:rPr>
              <a:pPr/>
              <a:t>‹#›</a:t>
            </a:fld>
            <a:endParaRPr lang="es-MX">
              <a:solidFill>
                <a:srgbClr val="000000"/>
              </a:solidFill>
            </a:endParaRPr>
          </a:p>
        </p:txBody>
      </p:sp>
    </p:spTree>
    <p:extLst>
      <p:ext uri="{BB962C8B-B14F-4D97-AF65-F5344CB8AC3E}">
        <p14:creationId xmlns:p14="http://schemas.microsoft.com/office/powerpoint/2010/main" val="12991172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11"/>
          </p:nvPr>
        </p:nvSpPr>
        <p:spPr/>
        <p:txBody>
          <a:bodyPr/>
          <a:lstStyle/>
          <a:p>
            <a:endParaRPr lang="es-MX">
              <a:solidFill>
                <a:srgbClr val="000000"/>
              </a:solidFill>
            </a:endParaRPr>
          </a:p>
        </p:txBody>
      </p:sp>
      <p:sp>
        <p:nvSpPr>
          <p:cNvPr id="6" name="Slide Number Placeholder 5"/>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2351936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pPr/>
              <a:t>10/28/2019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8" name="Slide Number Placeholder 7"/>
          <p:cNvSpPr>
            <a:spLocks noGrp="1"/>
          </p:cNvSpPr>
          <p:nvPr>
            <p:ph type="sldNum" sz="quarter" idx="11"/>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
        <p:nvSpPr>
          <p:cNvPr id="9" name="Footer Placeholder 8"/>
          <p:cNvSpPr>
            <a:spLocks noGrp="1"/>
          </p:cNvSpPr>
          <p:nvPr>
            <p:ph type="ftr" sz="quarter" idx="12"/>
          </p:nvPr>
        </p:nvSpPr>
        <p:spPr/>
        <p:txBody>
          <a:bodyPr/>
          <a:lstStyle/>
          <a:p>
            <a:endParaRPr lang="es-MX">
              <a:solidFill>
                <a:srgbClr val="000000"/>
              </a:solidFill>
            </a:endParaRPr>
          </a:p>
        </p:txBody>
      </p:sp>
    </p:spTree>
    <p:extLst>
      <p:ext uri="{BB962C8B-B14F-4D97-AF65-F5344CB8AC3E}">
        <p14:creationId xmlns:p14="http://schemas.microsoft.com/office/powerpoint/2010/main" val="33531708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6" name="Footer Placeholder 5"/>
          <p:cNvSpPr>
            <a:spLocks noGrp="1"/>
          </p:cNvSpPr>
          <p:nvPr>
            <p:ph type="ftr" sz="quarter" idx="11"/>
          </p:nvPr>
        </p:nvSpPr>
        <p:spPr/>
        <p:txBody>
          <a:bodyPr/>
          <a:lstStyle/>
          <a:p>
            <a:endParaRPr lang="es-MX">
              <a:solidFill>
                <a:srgbClr val="000000"/>
              </a:solidFill>
            </a:endParaRPr>
          </a:p>
        </p:txBody>
      </p:sp>
      <p:sp>
        <p:nvSpPr>
          <p:cNvPr id="7" name="Slide Number Placeholder 6"/>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34456064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8" name="Footer Placeholder 7"/>
          <p:cNvSpPr>
            <a:spLocks noGrp="1"/>
          </p:cNvSpPr>
          <p:nvPr>
            <p:ph type="ftr" sz="quarter" idx="11"/>
          </p:nvPr>
        </p:nvSpPr>
        <p:spPr/>
        <p:txBody>
          <a:bodyPr/>
          <a:lstStyle/>
          <a:p>
            <a:endParaRPr lang="es-MX">
              <a:solidFill>
                <a:srgbClr val="000000"/>
              </a:solidFill>
            </a:endParaRPr>
          </a:p>
        </p:txBody>
      </p:sp>
      <p:sp>
        <p:nvSpPr>
          <p:cNvPr id="9" name="Slide Number Placeholder 8"/>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32782437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4" name="Footer Placeholder 3"/>
          <p:cNvSpPr>
            <a:spLocks noGrp="1"/>
          </p:cNvSpPr>
          <p:nvPr>
            <p:ph type="ftr" sz="quarter" idx="11"/>
          </p:nvPr>
        </p:nvSpPr>
        <p:spPr/>
        <p:txBody>
          <a:bodyPr/>
          <a:lstStyle/>
          <a:p>
            <a:endParaRPr lang="es-MX">
              <a:solidFill>
                <a:srgbClr val="000000"/>
              </a:solidFill>
            </a:endParaRPr>
          </a:p>
        </p:txBody>
      </p:sp>
      <p:sp>
        <p:nvSpPr>
          <p:cNvPr id="5" name="Slide Number Placeholder 4"/>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1254516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3" name="Footer Placeholder 2"/>
          <p:cNvSpPr>
            <a:spLocks noGrp="1"/>
          </p:cNvSpPr>
          <p:nvPr>
            <p:ph type="ftr" sz="quarter" idx="11"/>
          </p:nvPr>
        </p:nvSpPr>
        <p:spPr/>
        <p:txBody>
          <a:bodyPr/>
          <a:lstStyle/>
          <a:p>
            <a:endParaRPr lang="es-MX">
              <a:solidFill>
                <a:srgbClr val="000000"/>
              </a:solidFill>
            </a:endParaRPr>
          </a:p>
        </p:txBody>
      </p:sp>
      <p:sp>
        <p:nvSpPr>
          <p:cNvPr id="4" name="Slide Number Placeholder 3"/>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3093175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6" name="Footer Placeholder 5"/>
          <p:cNvSpPr>
            <a:spLocks noGrp="1"/>
          </p:cNvSpPr>
          <p:nvPr>
            <p:ph type="ftr" sz="quarter" idx="11"/>
          </p:nvPr>
        </p:nvSpPr>
        <p:spPr/>
        <p:txBody>
          <a:bodyPr/>
          <a:lstStyle/>
          <a:p>
            <a:endParaRPr lang="es-MX">
              <a:solidFill>
                <a:srgbClr val="000000"/>
              </a:solidFill>
            </a:endParaRPr>
          </a:p>
        </p:txBody>
      </p:sp>
      <p:sp>
        <p:nvSpPr>
          <p:cNvPr id="7" name="Slide Number Placeholder 6"/>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425876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6" name="Footer Placeholder 5"/>
          <p:cNvSpPr>
            <a:spLocks noGrp="1"/>
          </p:cNvSpPr>
          <p:nvPr>
            <p:ph type="ftr" sz="quarter" idx="11"/>
          </p:nvPr>
        </p:nvSpPr>
        <p:spPr/>
        <p:txBody>
          <a:bodyPr/>
          <a:lstStyle/>
          <a:p>
            <a:endParaRPr lang="es-MX">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6CFB396F-FCA9-43E6-A76C-F74A78C99EAB}" type="slidenum">
              <a:rPr lang="es-MX" smtClean="0">
                <a:solidFill>
                  <a:srgbClr val="000000"/>
                </a:solidFill>
              </a:rPr>
              <a:pPr/>
              <a:t>‹#›</a:t>
            </a:fld>
            <a:endParaRPr lang="es-MX">
              <a:solidFill>
                <a:srgbClr val="000000"/>
              </a:solidFill>
            </a:endParaRPr>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5569863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11"/>
          </p:nvPr>
        </p:nvSpPr>
        <p:spPr/>
        <p:txBody>
          <a:bodyPr/>
          <a:lstStyle/>
          <a:p>
            <a:endParaRPr lang="es-MX">
              <a:solidFill>
                <a:srgbClr val="000000"/>
              </a:solidFill>
            </a:endParaRPr>
          </a:p>
        </p:txBody>
      </p:sp>
      <p:sp>
        <p:nvSpPr>
          <p:cNvPr id="6" name="Slide Number Placeholder 5"/>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39541325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11"/>
          </p:nvPr>
        </p:nvSpPr>
        <p:spPr/>
        <p:txBody>
          <a:bodyPr/>
          <a:lstStyle/>
          <a:p>
            <a:endParaRPr lang="es-MX">
              <a:solidFill>
                <a:srgbClr val="000000"/>
              </a:solidFill>
            </a:endParaRPr>
          </a:p>
        </p:txBody>
      </p:sp>
      <p:sp>
        <p:nvSpPr>
          <p:cNvPr id="6" name="Slide Number Placeholder 5"/>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14688335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858000"/>
            <a:chOff x="0" y="0"/>
            <a:chExt cx="9144000" cy="6858000"/>
          </a:xfrm>
        </p:grpSpPr>
        <p:sp>
          <p:nvSpPr>
            <p:cNvPr id="5" name="Rectangle 4"/>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7" name="Freeform 6"/>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990600" y="1017588"/>
            <a:ext cx="7178675"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990600" y="1009650"/>
            <a:ext cx="7180263"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769938" y="701675"/>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7854950" y="74930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Date Placeholder 3"/>
          <p:cNvSpPr>
            <a:spLocks noGrp="1"/>
          </p:cNvSpPr>
          <p:nvPr>
            <p:ph type="dt" sz="half" idx="10"/>
          </p:nvPr>
        </p:nvSpPr>
        <p:spPr>
          <a:xfrm>
            <a:off x="6770688" y="5357813"/>
            <a:ext cx="1214437" cy="365125"/>
          </a:xfrm>
        </p:spPr>
        <p:txBody>
          <a:bodyPr/>
          <a:lstStyle>
            <a:lvl1pPr>
              <a:defRPr/>
            </a:lvl1pPr>
          </a:lstStyle>
          <a:p>
            <a:pPr>
              <a:defRPr/>
            </a:pPr>
            <a:fld id="{CDC1FB84-F38C-41F8-8A1E-32A972A6B8CC}" type="datetimeFigureOut">
              <a:rPr lang="en-US">
                <a:solidFill>
                  <a:srgbClr val="465E9C"/>
                </a:solidFill>
              </a:rPr>
              <a:pPr>
                <a:defRPr/>
              </a:pPr>
              <a:t>10/28/2019</a:t>
            </a:fld>
            <a:endParaRPr lang="en-US">
              <a:solidFill>
                <a:srgbClr val="465E9C"/>
              </a:solidFill>
            </a:endParaRPr>
          </a:p>
        </p:txBody>
      </p:sp>
      <p:sp>
        <p:nvSpPr>
          <p:cNvPr id="13" name="Footer Placeholder 4"/>
          <p:cNvSpPr>
            <a:spLocks noGrp="1"/>
          </p:cNvSpPr>
          <p:nvPr>
            <p:ph type="ftr" sz="quarter" idx="11"/>
          </p:nvPr>
        </p:nvSpPr>
        <p:spPr>
          <a:xfrm>
            <a:off x="1174750" y="5357813"/>
            <a:ext cx="5033963" cy="365125"/>
          </a:xfrm>
        </p:spPr>
        <p:txBody>
          <a:bodyPr/>
          <a:lstStyle>
            <a:lvl1pPr>
              <a:defRPr/>
            </a:lvl1pPr>
          </a:lstStyle>
          <a:p>
            <a:pPr>
              <a:defRPr/>
            </a:pPr>
            <a:endParaRPr lang="en-US">
              <a:solidFill>
                <a:srgbClr val="465E9C"/>
              </a:solidFill>
            </a:endParaRPr>
          </a:p>
        </p:txBody>
      </p:sp>
      <p:sp>
        <p:nvSpPr>
          <p:cNvPr id="14" name="Slide Number Placeholder 5"/>
          <p:cNvSpPr>
            <a:spLocks noGrp="1"/>
          </p:cNvSpPr>
          <p:nvPr>
            <p:ph type="sldNum" sz="quarter" idx="12"/>
          </p:nvPr>
        </p:nvSpPr>
        <p:spPr>
          <a:xfrm>
            <a:off x="6213475" y="5357813"/>
            <a:ext cx="554038" cy="365125"/>
          </a:xfrm>
        </p:spPr>
        <p:txBody>
          <a:bodyPr/>
          <a:lstStyle>
            <a:lvl1pPr algn="ctr">
              <a:defRPr/>
            </a:lvl1pPr>
          </a:lstStyle>
          <a:p>
            <a:pPr>
              <a:defRPr/>
            </a:pPr>
            <a:fld id="{8758C544-260E-4D90-9A83-B3886E2FFF43}" type="slidenum">
              <a:rPr lang="en-US">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81191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670" y="1369770"/>
            <a:ext cx="8076895" cy="532180"/>
          </a:xfrm>
        </p:spPr>
        <p:txBody>
          <a:bodyPr>
            <a:normAutofit/>
          </a:bodyPr>
          <a:lstStyle>
            <a:lvl1pPr algn="l">
              <a:defRPr sz="3600">
                <a:solidFill>
                  <a:srgbClr val="F79B4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1670" y="2050244"/>
            <a:ext cx="3817625" cy="773424"/>
          </a:xfrm>
        </p:spPr>
        <p:txBody>
          <a:bodyPr anchor="b"/>
          <a:lstStyle>
            <a:lvl1pPr marL="0" indent="0">
              <a:buNone/>
              <a:defRPr sz="2400" b="1" baseline="0">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1670" y="2813769"/>
            <a:ext cx="3817625" cy="303505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4705" y="2050244"/>
            <a:ext cx="3817625" cy="773424"/>
          </a:xfrm>
        </p:spPr>
        <p:txBody>
          <a:bodyPr anchor="b"/>
          <a:lstStyle>
            <a:lvl1pPr marL="0" indent="0">
              <a:buNone/>
              <a:defRPr sz="2400" b="1">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705" y="2813769"/>
            <a:ext cx="3817625" cy="303505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10/28/2019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FF2390-7DE7-4FFC-8CCE-C0F7D9E8AF80}" type="datetimeFigureOut">
              <a:rPr lang="en-US">
                <a:solidFill>
                  <a:srgbClr val="465E9C"/>
                </a:solidFill>
              </a:rPr>
              <a:pPr>
                <a:defRPr/>
              </a:pPr>
              <a:t>10/28/2019</a:t>
            </a:fld>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6C2587BC-5165-46A4-B198-A108C2C5BA1F}" type="slidenum">
              <a:rPr lang="en-US">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40867393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753E37A-3EAC-46CC-8CB6-EE908AFAC9B4}" type="datetimeFigureOut">
              <a:rPr lang="en-US">
                <a:solidFill>
                  <a:srgbClr val="465E9C"/>
                </a:solidFill>
              </a:rPr>
              <a:pPr>
                <a:defRPr/>
              </a:pPr>
              <a:t>10/28/2019</a:t>
            </a:fld>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D469776B-A648-4805-8460-0905636989BA}" type="slidenum">
              <a:rPr lang="en-US">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18845106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fld id="{971E7C23-AF53-4254-8383-22E7A482FEEA}" type="datetimeFigureOut">
              <a:rPr lang="en-US">
                <a:solidFill>
                  <a:srgbClr val="465E9C"/>
                </a:solidFill>
              </a:rPr>
              <a:pPr>
                <a:defRPr/>
              </a:pPr>
              <a:t>10/28/2019</a:t>
            </a:fld>
            <a:endParaRPr lang="en-US">
              <a:solidFill>
                <a:srgbClr val="465E9C"/>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465E9C"/>
              </a:solidFill>
            </a:endParaRPr>
          </a:p>
        </p:txBody>
      </p:sp>
      <p:sp>
        <p:nvSpPr>
          <p:cNvPr id="7" name="Slide Number Placeholder 5"/>
          <p:cNvSpPr>
            <a:spLocks noGrp="1"/>
          </p:cNvSpPr>
          <p:nvPr>
            <p:ph type="sldNum" sz="quarter" idx="17"/>
          </p:nvPr>
        </p:nvSpPr>
        <p:spPr/>
        <p:txBody>
          <a:bodyPr/>
          <a:lstStyle>
            <a:lvl1pPr>
              <a:defRPr/>
            </a:lvl1pPr>
          </a:lstStyle>
          <a:p>
            <a:pPr>
              <a:defRPr/>
            </a:pPr>
            <a:fld id="{79F06D11-ADCF-4E13-9300-CEB41931FC8A}" type="slidenum">
              <a:rPr lang="en-US">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33728547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5"/>
          </p:nvPr>
        </p:nvSpPr>
        <p:spPr/>
        <p:txBody>
          <a:bodyPr/>
          <a:lstStyle>
            <a:lvl1pPr>
              <a:defRPr/>
            </a:lvl1pPr>
          </a:lstStyle>
          <a:p>
            <a:pPr>
              <a:defRPr/>
            </a:pPr>
            <a:fld id="{D4513836-25E9-41D6-A433-A0C3725007D8}" type="datetimeFigureOut">
              <a:rPr lang="en-US">
                <a:solidFill>
                  <a:srgbClr val="465E9C"/>
                </a:solidFill>
              </a:rPr>
              <a:pPr>
                <a:defRPr/>
              </a:pPr>
              <a:t>10/28/2019</a:t>
            </a:fld>
            <a:endParaRPr lang="en-US">
              <a:solidFill>
                <a:srgbClr val="465E9C"/>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srgbClr val="465E9C"/>
              </a:solidFill>
            </a:endParaRPr>
          </a:p>
        </p:txBody>
      </p:sp>
      <p:sp>
        <p:nvSpPr>
          <p:cNvPr id="9" name="Slide Number Placeholder 5"/>
          <p:cNvSpPr>
            <a:spLocks noGrp="1"/>
          </p:cNvSpPr>
          <p:nvPr>
            <p:ph type="sldNum" sz="quarter" idx="17"/>
          </p:nvPr>
        </p:nvSpPr>
        <p:spPr/>
        <p:txBody>
          <a:bodyPr/>
          <a:lstStyle>
            <a:lvl1pPr>
              <a:defRPr/>
            </a:lvl1pPr>
          </a:lstStyle>
          <a:p>
            <a:pPr>
              <a:defRPr/>
            </a:pPr>
            <a:fld id="{C51D06DE-DB7C-493A-B64B-D83E758B4650}" type="slidenum">
              <a:rPr lang="en-US">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3436881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7C79415-6E86-4372-BA36-53E1E838E31C}" type="datetimeFigureOut">
              <a:rPr lang="en-US">
                <a:solidFill>
                  <a:srgbClr val="465E9C"/>
                </a:solidFill>
              </a:rPr>
              <a:pPr>
                <a:defRPr/>
              </a:pPr>
              <a:t>10/28/2019</a:t>
            </a:fld>
            <a:endParaRPr lang="en-US">
              <a:solidFill>
                <a:srgbClr val="465E9C"/>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5" name="Slide Number Placeholder 5"/>
          <p:cNvSpPr>
            <a:spLocks noGrp="1"/>
          </p:cNvSpPr>
          <p:nvPr>
            <p:ph type="sldNum" sz="quarter" idx="12"/>
          </p:nvPr>
        </p:nvSpPr>
        <p:spPr/>
        <p:txBody>
          <a:bodyPr/>
          <a:lstStyle>
            <a:lvl1pPr>
              <a:defRPr/>
            </a:lvl1pPr>
          </a:lstStyle>
          <a:p>
            <a:pPr>
              <a:defRPr/>
            </a:pPr>
            <a:fld id="{97EC56BE-3089-4A19-A756-D314176157F2}" type="slidenum">
              <a:rPr lang="en-US">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6571889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9FF98BA-20C6-4860-ABF4-2227879F7759}" type="datetimeFigureOut">
              <a:rPr lang="en-US">
                <a:solidFill>
                  <a:srgbClr val="465E9C"/>
                </a:solidFill>
              </a:rPr>
              <a:pPr>
                <a:defRPr/>
              </a:pPr>
              <a:t>10/28/2019</a:t>
            </a:fld>
            <a:endParaRPr lang="en-US">
              <a:solidFill>
                <a:srgbClr val="465E9C"/>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4" name="Slide Number Placeholder 5"/>
          <p:cNvSpPr>
            <a:spLocks noGrp="1"/>
          </p:cNvSpPr>
          <p:nvPr>
            <p:ph type="sldNum" sz="quarter" idx="12"/>
          </p:nvPr>
        </p:nvSpPr>
        <p:spPr/>
        <p:txBody>
          <a:bodyPr/>
          <a:lstStyle>
            <a:lvl1pPr>
              <a:defRPr/>
            </a:lvl1pPr>
          </a:lstStyle>
          <a:p>
            <a:pPr>
              <a:defRPr/>
            </a:pPr>
            <a:fld id="{E9137C28-29A6-4956-A3D1-2A54593D6FFA}" type="slidenum">
              <a:rPr lang="en-US">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2807359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8" name="Freeform 7"/>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rot="60000">
            <a:off x="4471988" y="603250"/>
            <a:ext cx="3787775"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rot="21540000">
            <a:off x="749300" y="576263"/>
            <a:ext cx="378936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4"/>
          <p:cNvSpPr>
            <a:spLocks noGrp="1"/>
          </p:cNvSpPr>
          <p:nvPr>
            <p:ph type="dt" sz="half" idx="10"/>
          </p:nvPr>
        </p:nvSpPr>
        <p:spPr>
          <a:xfrm rot="60000">
            <a:off x="6342063" y="5886450"/>
            <a:ext cx="1212850" cy="365125"/>
          </a:xfrm>
        </p:spPr>
        <p:txBody>
          <a:bodyPr/>
          <a:lstStyle>
            <a:lvl1pPr>
              <a:defRPr/>
            </a:lvl1pPr>
          </a:lstStyle>
          <a:p>
            <a:pPr>
              <a:defRPr/>
            </a:pPr>
            <a:fld id="{6B32CBF7-A374-40C8-89D3-04973C4E3C3B}" type="datetimeFigureOut">
              <a:rPr lang="en-US">
                <a:solidFill>
                  <a:srgbClr val="465E9C"/>
                </a:solidFill>
              </a:rPr>
              <a:pPr>
                <a:defRPr/>
              </a:pPr>
              <a:t>10/28/2019</a:t>
            </a:fld>
            <a:endParaRPr lang="en-US">
              <a:solidFill>
                <a:srgbClr val="465E9C"/>
              </a:solidFill>
            </a:endParaRPr>
          </a:p>
        </p:txBody>
      </p:sp>
      <p:sp>
        <p:nvSpPr>
          <p:cNvPr id="16" name="Footer Placeholder 5"/>
          <p:cNvSpPr>
            <a:spLocks noGrp="1"/>
          </p:cNvSpPr>
          <p:nvPr>
            <p:ph type="ftr" sz="quarter" idx="11"/>
          </p:nvPr>
        </p:nvSpPr>
        <p:spPr>
          <a:xfrm rot="21540000">
            <a:off x="914400" y="5829300"/>
            <a:ext cx="3522663" cy="365125"/>
          </a:xfrm>
        </p:spPr>
        <p:txBody>
          <a:bodyPr/>
          <a:lstStyle>
            <a:lvl1pPr>
              <a:defRPr/>
            </a:lvl1pPr>
          </a:lstStyle>
          <a:p>
            <a:pPr>
              <a:defRPr/>
            </a:pPr>
            <a:endParaRPr lang="en-US">
              <a:solidFill>
                <a:srgbClr val="465E9C"/>
              </a:solidFill>
            </a:endParaRPr>
          </a:p>
        </p:txBody>
      </p:sp>
      <p:sp>
        <p:nvSpPr>
          <p:cNvPr id="17" name="Slide Number Placeholder 6"/>
          <p:cNvSpPr>
            <a:spLocks noGrp="1"/>
          </p:cNvSpPr>
          <p:nvPr>
            <p:ph type="sldNum" sz="quarter" idx="12"/>
          </p:nvPr>
        </p:nvSpPr>
        <p:spPr>
          <a:xfrm rot="60000">
            <a:off x="7558088" y="5897563"/>
            <a:ext cx="554037" cy="365125"/>
          </a:xfrm>
        </p:spPr>
        <p:txBody>
          <a:bodyPr/>
          <a:lstStyle>
            <a:lvl1pPr>
              <a:defRPr/>
            </a:lvl1pPr>
          </a:lstStyle>
          <a:p>
            <a:pPr>
              <a:defRPr/>
            </a:pPr>
            <a:fld id="{6F7DF2FF-C340-4A5C-9B2C-6BBE34C22155}" type="slidenum">
              <a:rPr lang="en-US">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4376867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8" name="Freeform 7"/>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rot="21540000">
            <a:off x="744538" y="576263"/>
            <a:ext cx="3789362"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rot="60000">
            <a:off x="4464050" y="603250"/>
            <a:ext cx="3789363"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4"/>
          <p:cNvSpPr>
            <a:spLocks noGrp="1"/>
          </p:cNvSpPr>
          <p:nvPr>
            <p:ph type="dt" sz="half" idx="10"/>
          </p:nvPr>
        </p:nvSpPr>
        <p:spPr>
          <a:xfrm rot="60000">
            <a:off x="6345238" y="5888038"/>
            <a:ext cx="1214437" cy="365125"/>
          </a:xfrm>
        </p:spPr>
        <p:txBody>
          <a:bodyPr/>
          <a:lstStyle>
            <a:lvl1pPr>
              <a:defRPr/>
            </a:lvl1pPr>
          </a:lstStyle>
          <a:p>
            <a:pPr>
              <a:defRPr/>
            </a:pPr>
            <a:fld id="{2D575242-5FE0-4C4D-B595-5A685D4CBE15}" type="datetimeFigureOut">
              <a:rPr lang="en-US">
                <a:solidFill>
                  <a:srgbClr val="465E9C"/>
                </a:solidFill>
              </a:rPr>
              <a:pPr>
                <a:defRPr/>
              </a:pPr>
              <a:t>10/28/2019</a:t>
            </a:fld>
            <a:endParaRPr lang="en-US">
              <a:solidFill>
                <a:srgbClr val="465E9C"/>
              </a:solidFill>
            </a:endParaRPr>
          </a:p>
        </p:txBody>
      </p:sp>
      <p:sp>
        <p:nvSpPr>
          <p:cNvPr id="16" name="Footer Placeholder 5"/>
          <p:cNvSpPr>
            <a:spLocks noGrp="1"/>
          </p:cNvSpPr>
          <p:nvPr>
            <p:ph type="ftr" sz="quarter" idx="11"/>
          </p:nvPr>
        </p:nvSpPr>
        <p:spPr>
          <a:xfrm rot="21540000">
            <a:off x="914400" y="5830888"/>
            <a:ext cx="3319463" cy="365125"/>
          </a:xfrm>
        </p:spPr>
        <p:txBody>
          <a:bodyPr/>
          <a:lstStyle>
            <a:lvl1pPr>
              <a:defRPr/>
            </a:lvl1pPr>
          </a:lstStyle>
          <a:p>
            <a:pPr>
              <a:defRPr/>
            </a:pPr>
            <a:endParaRPr lang="en-US">
              <a:solidFill>
                <a:srgbClr val="465E9C"/>
              </a:solidFill>
            </a:endParaRPr>
          </a:p>
        </p:txBody>
      </p:sp>
      <p:sp>
        <p:nvSpPr>
          <p:cNvPr id="17" name="Slide Number Placeholder 6"/>
          <p:cNvSpPr>
            <a:spLocks noGrp="1"/>
          </p:cNvSpPr>
          <p:nvPr>
            <p:ph type="sldNum" sz="quarter" idx="12"/>
          </p:nvPr>
        </p:nvSpPr>
        <p:spPr>
          <a:xfrm rot="60000">
            <a:off x="7562850" y="5900738"/>
            <a:ext cx="554038" cy="365125"/>
          </a:xfrm>
        </p:spPr>
        <p:txBody>
          <a:bodyPr/>
          <a:lstStyle>
            <a:lvl1pPr>
              <a:defRPr/>
            </a:lvl1pPr>
          </a:lstStyle>
          <a:p>
            <a:pPr>
              <a:defRPr/>
            </a:pPr>
            <a:fld id="{A22BF9BE-94F5-448D-A8D1-EBF8F9E1BEAA}" type="slidenum">
              <a:rPr lang="en-US">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37395358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4EC310-E921-445A-A6AA-4DB715EEED21}" type="datetimeFigureOut">
              <a:rPr lang="en-US">
                <a:solidFill>
                  <a:srgbClr val="465E9C"/>
                </a:solidFill>
              </a:rPr>
              <a:pPr>
                <a:defRPr/>
              </a:pPr>
              <a:t>10/28/2019</a:t>
            </a:fld>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0327E05A-71BB-4AFF-8843-A0F93E7E6DDD}" type="slidenum">
              <a:rPr lang="en-US">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41836133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9E8691-0D44-4913-8041-B8EE6923011A}" type="datetimeFigureOut">
              <a:rPr lang="en-US">
                <a:solidFill>
                  <a:srgbClr val="465E9C"/>
                </a:solidFill>
              </a:rPr>
              <a:pPr>
                <a:defRPr/>
              </a:pPr>
              <a:t>10/28/2019</a:t>
            </a:fld>
            <a:endParaRPr lang="en-US">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5307A22B-A61E-430D-8F83-4652A189C701}" type="slidenum">
              <a:rPr lang="en-US">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62716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10/28/2019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11"/>
          </p:nvPr>
        </p:nvSpPr>
        <p:spPr/>
        <p:txBody>
          <a:bodyPr/>
          <a:lstStyle/>
          <a:p>
            <a:endParaRPr lang="es-MX">
              <a:solidFill>
                <a:srgbClr val="000000"/>
              </a:solidFill>
            </a:endParaRP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6CFB396F-FCA9-43E6-A76C-F74A78C99EAB}" type="slidenum">
              <a:rPr lang="es-MX" smtClean="0">
                <a:solidFill>
                  <a:srgbClr val="000000"/>
                </a:solidFill>
              </a:rPr>
              <a:pPr/>
              <a:t>‹#›</a:t>
            </a:fld>
            <a:endParaRPr lang="es-MX">
              <a:solidFill>
                <a:srgbClr val="000000"/>
              </a:solidFill>
            </a:endParaRPr>
          </a:p>
        </p:txBody>
      </p:sp>
    </p:spTree>
    <p:extLst>
      <p:ext uri="{BB962C8B-B14F-4D97-AF65-F5344CB8AC3E}">
        <p14:creationId xmlns:p14="http://schemas.microsoft.com/office/powerpoint/2010/main" val="30865034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11"/>
          </p:nvPr>
        </p:nvSpPr>
        <p:spPr/>
        <p:txBody>
          <a:bodyPr/>
          <a:lstStyle/>
          <a:p>
            <a:endParaRPr lang="es-MX">
              <a:solidFill>
                <a:srgbClr val="000000"/>
              </a:solidFill>
            </a:endParaRPr>
          </a:p>
        </p:txBody>
      </p:sp>
      <p:sp>
        <p:nvSpPr>
          <p:cNvPr id="6" name="Slide Number Placeholder 5"/>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28855310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8" name="Slide Number Placeholder 7"/>
          <p:cNvSpPr>
            <a:spLocks noGrp="1"/>
          </p:cNvSpPr>
          <p:nvPr>
            <p:ph type="sldNum" sz="quarter" idx="11"/>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
        <p:nvSpPr>
          <p:cNvPr id="9" name="Footer Placeholder 8"/>
          <p:cNvSpPr>
            <a:spLocks noGrp="1"/>
          </p:cNvSpPr>
          <p:nvPr>
            <p:ph type="ftr" sz="quarter" idx="12"/>
          </p:nvPr>
        </p:nvSpPr>
        <p:spPr/>
        <p:txBody>
          <a:bodyPr/>
          <a:lstStyle/>
          <a:p>
            <a:endParaRPr lang="es-MX">
              <a:solidFill>
                <a:srgbClr val="000000"/>
              </a:solidFill>
            </a:endParaRPr>
          </a:p>
        </p:txBody>
      </p:sp>
    </p:spTree>
    <p:extLst>
      <p:ext uri="{BB962C8B-B14F-4D97-AF65-F5344CB8AC3E}">
        <p14:creationId xmlns:p14="http://schemas.microsoft.com/office/powerpoint/2010/main" val="25240927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6" name="Footer Placeholder 5"/>
          <p:cNvSpPr>
            <a:spLocks noGrp="1"/>
          </p:cNvSpPr>
          <p:nvPr>
            <p:ph type="ftr" sz="quarter" idx="11"/>
          </p:nvPr>
        </p:nvSpPr>
        <p:spPr/>
        <p:txBody>
          <a:bodyPr/>
          <a:lstStyle/>
          <a:p>
            <a:endParaRPr lang="es-MX">
              <a:solidFill>
                <a:srgbClr val="000000"/>
              </a:solidFill>
            </a:endParaRPr>
          </a:p>
        </p:txBody>
      </p:sp>
      <p:sp>
        <p:nvSpPr>
          <p:cNvPr id="7" name="Slide Number Placeholder 6"/>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17671211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8" name="Footer Placeholder 7"/>
          <p:cNvSpPr>
            <a:spLocks noGrp="1"/>
          </p:cNvSpPr>
          <p:nvPr>
            <p:ph type="ftr" sz="quarter" idx="11"/>
          </p:nvPr>
        </p:nvSpPr>
        <p:spPr/>
        <p:txBody>
          <a:bodyPr/>
          <a:lstStyle/>
          <a:p>
            <a:endParaRPr lang="es-MX">
              <a:solidFill>
                <a:srgbClr val="000000"/>
              </a:solidFill>
            </a:endParaRPr>
          </a:p>
        </p:txBody>
      </p:sp>
      <p:sp>
        <p:nvSpPr>
          <p:cNvPr id="9" name="Slide Number Placeholder 8"/>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28448224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4" name="Footer Placeholder 3"/>
          <p:cNvSpPr>
            <a:spLocks noGrp="1"/>
          </p:cNvSpPr>
          <p:nvPr>
            <p:ph type="ftr" sz="quarter" idx="11"/>
          </p:nvPr>
        </p:nvSpPr>
        <p:spPr/>
        <p:txBody>
          <a:bodyPr/>
          <a:lstStyle/>
          <a:p>
            <a:endParaRPr lang="es-MX">
              <a:solidFill>
                <a:srgbClr val="000000"/>
              </a:solidFill>
            </a:endParaRPr>
          </a:p>
        </p:txBody>
      </p:sp>
      <p:sp>
        <p:nvSpPr>
          <p:cNvPr id="5" name="Slide Number Placeholder 4"/>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19817317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3" name="Footer Placeholder 2"/>
          <p:cNvSpPr>
            <a:spLocks noGrp="1"/>
          </p:cNvSpPr>
          <p:nvPr>
            <p:ph type="ftr" sz="quarter" idx="11"/>
          </p:nvPr>
        </p:nvSpPr>
        <p:spPr/>
        <p:txBody>
          <a:bodyPr/>
          <a:lstStyle/>
          <a:p>
            <a:endParaRPr lang="es-MX">
              <a:solidFill>
                <a:srgbClr val="000000"/>
              </a:solidFill>
            </a:endParaRPr>
          </a:p>
        </p:txBody>
      </p:sp>
      <p:sp>
        <p:nvSpPr>
          <p:cNvPr id="4" name="Slide Number Placeholder 3"/>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36766371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6" name="Footer Placeholder 5"/>
          <p:cNvSpPr>
            <a:spLocks noGrp="1"/>
          </p:cNvSpPr>
          <p:nvPr>
            <p:ph type="ftr" sz="quarter" idx="11"/>
          </p:nvPr>
        </p:nvSpPr>
        <p:spPr/>
        <p:txBody>
          <a:bodyPr/>
          <a:lstStyle/>
          <a:p>
            <a:endParaRPr lang="es-MX">
              <a:solidFill>
                <a:srgbClr val="000000"/>
              </a:solidFill>
            </a:endParaRPr>
          </a:p>
        </p:txBody>
      </p:sp>
      <p:sp>
        <p:nvSpPr>
          <p:cNvPr id="7" name="Slide Number Placeholder 6"/>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70576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6" name="Footer Placeholder 5"/>
          <p:cNvSpPr>
            <a:spLocks noGrp="1"/>
          </p:cNvSpPr>
          <p:nvPr>
            <p:ph type="ftr" sz="quarter" idx="11"/>
          </p:nvPr>
        </p:nvSpPr>
        <p:spPr/>
        <p:txBody>
          <a:bodyPr/>
          <a:lstStyle/>
          <a:p>
            <a:endParaRPr lang="es-MX">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6CFB396F-FCA9-43E6-A76C-F74A78C99EAB}" type="slidenum">
              <a:rPr lang="es-MX" smtClean="0">
                <a:solidFill>
                  <a:srgbClr val="000000"/>
                </a:solidFill>
              </a:rPr>
              <a:pPr/>
              <a:t>‹#›</a:t>
            </a:fld>
            <a:endParaRPr lang="es-MX">
              <a:solidFill>
                <a:srgbClr val="000000"/>
              </a:solidFill>
            </a:endParaRPr>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4786973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11"/>
          </p:nvPr>
        </p:nvSpPr>
        <p:spPr/>
        <p:txBody>
          <a:bodyPr/>
          <a:lstStyle/>
          <a:p>
            <a:endParaRPr lang="es-MX">
              <a:solidFill>
                <a:srgbClr val="000000"/>
              </a:solidFill>
            </a:endParaRPr>
          </a:p>
        </p:txBody>
      </p:sp>
      <p:sp>
        <p:nvSpPr>
          <p:cNvPr id="6" name="Slide Number Placeholder 5"/>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126734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10/28/2019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11"/>
          </p:nvPr>
        </p:nvSpPr>
        <p:spPr/>
        <p:txBody>
          <a:bodyPr/>
          <a:lstStyle/>
          <a:p>
            <a:endParaRPr lang="es-MX">
              <a:solidFill>
                <a:srgbClr val="000000"/>
              </a:solidFill>
            </a:endParaRPr>
          </a:p>
        </p:txBody>
      </p:sp>
      <p:sp>
        <p:nvSpPr>
          <p:cNvPr id="6" name="Slide Number Placeholder 5"/>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9039105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11"/>
          </p:nvPr>
        </p:nvSpPr>
        <p:spPr/>
        <p:txBody>
          <a:bodyPr/>
          <a:lstStyle/>
          <a:p>
            <a:endParaRPr lang="es-MX">
              <a:solidFill>
                <a:srgbClr val="000000"/>
              </a:solidFill>
            </a:endParaRP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6CFB396F-FCA9-43E6-A76C-F74A78C99EAB}" type="slidenum">
              <a:rPr lang="es-MX" smtClean="0">
                <a:solidFill>
                  <a:srgbClr val="000000"/>
                </a:solidFill>
              </a:rPr>
              <a:pPr/>
              <a:t>‹#›</a:t>
            </a:fld>
            <a:endParaRPr lang="es-MX">
              <a:solidFill>
                <a:srgbClr val="000000"/>
              </a:solidFill>
            </a:endParaRPr>
          </a:p>
        </p:txBody>
      </p:sp>
    </p:spTree>
    <p:extLst>
      <p:ext uri="{BB962C8B-B14F-4D97-AF65-F5344CB8AC3E}">
        <p14:creationId xmlns:p14="http://schemas.microsoft.com/office/powerpoint/2010/main" val="28278009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11"/>
          </p:nvPr>
        </p:nvSpPr>
        <p:spPr/>
        <p:txBody>
          <a:bodyPr/>
          <a:lstStyle/>
          <a:p>
            <a:endParaRPr lang="es-MX">
              <a:solidFill>
                <a:srgbClr val="000000"/>
              </a:solidFill>
            </a:endParaRPr>
          </a:p>
        </p:txBody>
      </p:sp>
      <p:sp>
        <p:nvSpPr>
          <p:cNvPr id="6" name="Slide Number Placeholder 5"/>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17459216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8" name="Slide Number Placeholder 7"/>
          <p:cNvSpPr>
            <a:spLocks noGrp="1"/>
          </p:cNvSpPr>
          <p:nvPr>
            <p:ph type="sldNum" sz="quarter" idx="11"/>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
        <p:nvSpPr>
          <p:cNvPr id="9" name="Footer Placeholder 8"/>
          <p:cNvSpPr>
            <a:spLocks noGrp="1"/>
          </p:cNvSpPr>
          <p:nvPr>
            <p:ph type="ftr" sz="quarter" idx="12"/>
          </p:nvPr>
        </p:nvSpPr>
        <p:spPr/>
        <p:txBody>
          <a:bodyPr/>
          <a:lstStyle/>
          <a:p>
            <a:endParaRPr lang="es-MX">
              <a:solidFill>
                <a:srgbClr val="000000"/>
              </a:solidFill>
            </a:endParaRPr>
          </a:p>
        </p:txBody>
      </p:sp>
    </p:spTree>
    <p:extLst>
      <p:ext uri="{BB962C8B-B14F-4D97-AF65-F5344CB8AC3E}">
        <p14:creationId xmlns:p14="http://schemas.microsoft.com/office/powerpoint/2010/main" val="29048903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6" name="Footer Placeholder 5"/>
          <p:cNvSpPr>
            <a:spLocks noGrp="1"/>
          </p:cNvSpPr>
          <p:nvPr>
            <p:ph type="ftr" sz="quarter" idx="11"/>
          </p:nvPr>
        </p:nvSpPr>
        <p:spPr/>
        <p:txBody>
          <a:bodyPr/>
          <a:lstStyle/>
          <a:p>
            <a:endParaRPr lang="es-MX">
              <a:solidFill>
                <a:srgbClr val="000000"/>
              </a:solidFill>
            </a:endParaRPr>
          </a:p>
        </p:txBody>
      </p:sp>
      <p:sp>
        <p:nvSpPr>
          <p:cNvPr id="7" name="Slide Number Placeholder 6"/>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27142355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8" name="Footer Placeholder 7"/>
          <p:cNvSpPr>
            <a:spLocks noGrp="1"/>
          </p:cNvSpPr>
          <p:nvPr>
            <p:ph type="ftr" sz="quarter" idx="11"/>
          </p:nvPr>
        </p:nvSpPr>
        <p:spPr/>
        <p:txBody>
          <a:bodyPr/>
          <a:lstStyle/>
          <a:p>
            <a:endParaRPr lang="es-MX">
              <a:solidFill>
                <a:srgbClr val="000000"/>
              </a:solidFill>
            </a:endParaRPr>
          </a:p>
        </p:txBody>
      </p:sp>
      <p:sp>
        <p:nvSpPr>
          <p:cNvPr id="9" name="Slide Number Placeholder 8"/>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33935976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4" name="Footer Placeholder 3"/>
          <p:cNvSpPr>
            <a:spLocks noGrp="1"/>
          </p:cNvSpPr>
          <p:nvPr>
            <p:ph type="ftr" sz="quarter" idx="11"/>
          </p:nvPr>
        </p:nvSpPr>
        <p:spPr/>
        <p:txBody>
          <a:bodyPr/>
          <a:lstStyle/>
          <a:p>
            <a:endParaRPr lang="es-MX">
              <a:solidFill>
                <a:srgbClr val="000000"/>
              </a:solidFill>
            </a:endParaRPr>
          </a:p>
        </p:txBody>
      </p:sp>
      <p:sp>
        <p:nvSpPr>
          <p:cNvPr id="5" name="Slide Number Placeholder 4"/>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17273947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3" name="Footer Placeholder 2"/>
          <p:cNvSpPr>
            <a:spLocks noGrp="1"/>
          </p:cNvSpPr>
          <p:nvPr>
            <p:ph type="ftr" sz="quarter" idx="11"/>
          </p:nvPr>
        </p:nvSpPr>
        <p:spPr/>
        <p:txBody>
          <a:bodyPr/>
          <a:lstStyle/>
          <a:p>
            <a:endParaRPr lang="es-MX">
              <a:solidFill>
                <a:srgbClr val="000000"/>
              </a:solidFill>
            </a:endParaRPr>
          </a:p>
        </p:txBody>
      </p:sp>
      <p:sp>
        <p:nvSpPr>
          <p:cNvPr id="4" name="Slide Number Placeholder 3"/>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26790744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6" name="Footer Placeholder 5"/>
          <p:cNvSpPr>
            <a:spLocks noGrp="1"/>
          </p:cNvSpPr>
          <p:nvPr>
            <p:ph type="ftr" sz="quarter" idx="11"/>
          </p:nvPr>
        </p:nvSpPr>
        <p:spPr/>
        <p:txBody>
          <a:bodyPr/>
          <a:lstStyle/>
          <a:p>
            <a:endParaRPr lang="es-MX">
              <a:solidFill>
                <a:srgbClr val="000000"/>
              </a:solidFill>
            </a:endParaRPr>
          </a:p>
        </p:txBody>
      </p:sp>
      <p:sp>
        <p:nvSpPr>
          <p:cNvPr id="7" name="Slide Number Placeholder 6"/>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35995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6" name="Footer Placeholder 5"/>
          <p:cNvSpPr>
            <a:spLocks noGrp="1"/>
          </p:cNvSpPr>
          <p:nvPr>
            <p:ph type="ftr" sz="quarter" idx="11"/>
          </p:nvPr>
        </p:nvSpPr>
        <p:spPr/>
        <p:txBody>
          <a:bodyPr/>
          <a:lstStyle/>
          <a:p>
            <a:endParaRPr lang="es-MX">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6CFB396F-FCA9-43E6-A76C-F74A78C99EAB}" type="slidenum">
              <a:rPr lang="es-MX" smtClean="0">
                <a:solidFill>
                  <a:srgbClr val="000000"/>
                </a:solidFill>
              </a:rPr>
              <a:pPr/>
              <a:t>‹#›</a:t>
            </a:fld>
            <a:endParaRPr lang="es-MX">
              <a:solidFill>
                <a:srgbClr val="000000"/>
              </a:solidFill>
            </a:endParaRPr>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467658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11"/>
          </p:nvPr>
        </p:nvSpPr>
        <p:spPr/>
        <p:txBody>
          <a:bodyPr/>
          <a:lstStyle/>
          <a:p>
            <a:endParaRPr lang="es-MX">
              <a:solidFill>
                <a:srgbClr val="000000"/>
              </a:solidFill>
            </a:endParaRPr>
          </a:p>
        </p:txBody>
      </p:sp>
      <p:sp>
        <p:nvSpPr>
          <p:cNvPr id="6" name="Slide Number Placeholder 5"/>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7187532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11"/>
          </p:nvPr>
        </p:nvSpPr>
        <p:spPr/>
        <p:txBody>
          <a:bodyPr/>
          <a:lstStyle/>
          <a:p>
            <a:endParaRPr lang="es-MX">
              <a:solidFill>
                <a:srgbClr val="000000"/>
              </a:solidFill>
            </a:endParaRPr>
          </a:p>
        </p:txBody>
      </p:sp>
      <p:sp>
        <p:nvSpPr>
          <p:cNvPr id="6" name="Slide Number Placeholder 5"/>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20085608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11"/>
          </p:nvPr>
        </p:nvSpPr>
        <p:spPr/>
        <p:txBody>
          <a:bodyPr/>
          <a:lstStyle/>
          <a:p>
            <a:endParaRPr lang="es-MX">
              <a:solidFill>
                <a:srgbClr val="000000"/>
              </a:solidFill>
            </a:endParaRP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6CFB396F-FCA9-43E6-A76C-F74A78C99EAB}" type="slidenum">
              <a:rPr lang="es-MX" smtClean="0">
                <a:solidFill>
                  <a:srgbClr val="000000"/>
                </a:solidFill>
              </a:rPr>
              <a:pPr/>
              <a:t>‹#›</a:t>
            </a:fld>
            <a:endParaRPr lang="es-MX">
              <a:solidFill>
                <a:srgbClr val="000000"/>
              </a:solidFill>
            </a:endParaRPr>
          </a:p>
        </p:txBody>
      </p:sp>
    </p:spTree>
    <p:extLst>
      <p:ext uri="{BB962C8B-B14F-4D97-AF65-F5344CB8AC3E}">
        <p14:creationId xmlns:p14="http://schemas.microsoft.com/office/powerpoint/2010/main" val="38440344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11"/>
          </p:nvPr>
        </p:nvSpPr>
        <p:spPr/>
        <p:txBody>
          <a:bodyPr/>
          <a:lstStyle/>
          <a:p>
            <a:endParaRPr lang="es-MX">
              <a:solidFill>
                <a:srgbClr val="000000"/>
              </a:solidFill>
            </a:endParaRPr>
          </a:p>
        </p:txBody>
      </p:sp>
      <p:sp>
        <p:nvSpPr>
          <p:cNvPr id="6" name="Slide Number Placeholder 5"/>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1879489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8" name="Slide Number Placeholder 7"/>
          <p:cNvSpPr>
            <a:spLocks noGrp="1"/>
          </p:cNvSpPr>
          <p:nvPr>
            <p:ph type="sldNum" sz="quarter" idx="11"/>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
        <p:nvSpPr>
          <p:cNvPr id="9" name="Footer Placeholder 8"/>
          <p:cNvSpPr>
            <a:spLocks noGrp="1"/>
          </p:cNvSpPr>
          <p:nvPr>
            <p:ph type="ftr" sz="quarter" idx="12"/>
          </p:nvPr>
        </p:nvSpPr>
        <p:spPr/>
        <p:txBody>
          <a:bodyPr/>
          <a:lstStyle/>
          <a:p>
            <a:endParaRPr lang="es-MX">
              <a:solidFill>
                <a:srgbClr val="000000"/>
              </a:solidFill>
            </a:endParaRPr>
          </a:p>
        </p:txBody>
      </p:sp>
    </p:spTree>
    <p:extLst>
      <p:ext uri="{BB962C8B-B14F-4D97-AF65-F5344CB8AC3E}">
        <p14:creationId xmlns:p14="http://schemas.microsoft.com/office/powerpoint/2010/main" val="14893108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6" name="Footer Placeholder 5"/>
          <p:cNvSpPr>
            <a:spLocks noGrp="1"/>
          </p:cNvSpPr>
          <p:nvPr>
            <p:ph type="ftr" sz="quarter" idx="11"/>
          </p:nvPr>
        </p:nvSpPr>
        <p:spPr/>
        <p:txBody>
          <a:bodyPr/>
          <a:lstStyle/>
          <a:p>
            <a:endParaRPr lang="es-MX">
              <a:solidFill>
                <a:srgbClr val="000000"/>
              </a:solidFill>
            </a:endParaRPr>
          </a:p>
        </p:txBody>
      </p:sp>
      <p:sp>
        <p:nvSpPr>
          <p:cNvPr id="7" name="Slide Number Placeholder 6"/>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39603154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8" name="Footer Placeholder 7"/>
          <p:cNvSpPr>
            <a:spLocks noGrp="1"/>
          </p:cNvSpPr>
          <p:nvPr>
            <p:ph type="ftr" sz="quarter" idx="11"/>
          </p:nvPr>
        </p:nvSpPr>
        <p:spPr/>
        <p:txBody>
          <a:bodyPr/>
          <a:lstStyle/>
          <a:p>
            <a:endParaRPr lang="es-MX">
              <a:solidFill>
                <a:srgbClr val="000000"/>
              </a:solidFill>
            </a:endParaRPr>
          </a:p>
        </p:txBody>
      </p:sp>
      <p:sp>
        <p:nvSpPr>
          <p:cNvPr id="9" name="Slide Number Placeholder 8"/>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24481683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4" name="Footer Placeholder 3"/>
          <p:cNvSpPr>
            <a:spLocks noGrp="1"/>
          </p:cNvSpPr>
          <p:nvPr>
            <p:ph type="ftr" sz="quarter" idx="11"/>
          </p:nvPr>
        </p:nvSpPr>
        <p:spPr/>
        <p:txBody>
          <a:bodyPr/>
          <a:lstStyle/>
          <a:p>
            <a:endParaRPr lang="es-MX">
              <a:solidFill>
                <a:srgbClr val="000000"/>
              </a:solidFill>
            </a:endParaRPr>
          </a:p>
        </p:txBody>
      </p:sp>
      <p:sp>
        <p:nvSpPr>
          <p:cNvPr id="5" name="Slide Number Placeholder 4"/>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22606042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3" name="Footer Placeholder 2"/>
          <p:cNvSpPr>
            <a:spLocks noGrp="1"/>
          </p:cNvSpPr>
          <p:nvPr>
            <p:ph type="ftr" sz="quarter" idx="11"/>
          </p:nvPr>
        </p:nvSpPr>
        <p:spPr/>
        <p:txBody>
          <a:bodyPr/>
          <a:lstStyle/>
          <a:p>
            <a:endParaRPr lang="es-MX">
              <a:solidFill>
                <a:srgbClr val="000000"/>
              </a:solidFill>
            </a:endParaRPr>
          </a:p>
        </p:txBody>
      </p:sp>
      <p:sp>
        <p:nvSpPr>
          <p:cNvPr id="4" name="Slide Number Placeholder 3"/>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Tree>
    <p:extLst>
      <p:ext uri="{BB962C8B-B14F-4D97-AF65-F5344CB8AC3E}">
        <p14:creationId xmlns:p14="http://schemas.microsoft.com/office/powerpoint/2010/main" val="14041926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6" name="Footer Placeholder 5"/>
          <p:cNvSpPr>
            <a:spLocks noGrp="1"/>
          </p:cNvSpPr>
          <p:nvPr>
            <p:ph type="ftr" sz="quarter" idx="11"/>
          </p:nvPr>
        </p:nvSpPr>
        <p:spPr/>
        <p:txBody>
          <a:bodyPr/>
          <a:lstStyle/>
          <a:p>
            <a:endParaRPr lang="es-MX">
              <a:solidFill>
                <a:srgbClr val="000000"/>
              </a:solidFill>
            </a:endParaRPr>
          </a:p>
        </p:txBody>
      </p:sp>
      <p:sp>
        <p:nvSpPr>
          <p:cNvPr id="7" name="Slide Number Placeholder 6"/>
          <p:cNvSpPr>
            <a:spLocks noGrp="1"/>
          </p:cNvSpPr>
          <p:nvPr>
            <p:ph type="sldNum" sz="quarter" idx="12"/>
          </p:nvPr>
        </p:nvSpPr>
        <p:spPr/>
        <p:txBody>
          <a:bodyPr/>
          <a:lstStyle/>
          <a:p>
            <a:fld id="{6CFB396F-FCA9-43E6-A76C-F74A78C99EAB}" type="slidenum">
              <a:rPr lang="es-MX" smtClean="0">
                <a:solidFill>
                  <a:srgbClr val="D1282E"/>
                </a:solidFill>
              </a:rPr>
              <a:pPr/>
              <a:t>‹#›</a:t>
            </a:fld>
            <a:endParaRPr lang="es-MX">
              <a:solidFill>
                <a:srgbClr val="D1282E"/>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7579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3.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0.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12.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10/28/2019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6" descr="horizon.png"/>
          <p:cNvPicPr>
            <a:picLocks noChangeAspect="1"/>
          </p:cNvPicPr>
          <p:nvPr/>
        </p:nvPicPr>
        <p:blipFill>
          <a:blip r:embed="rId13"/>
          <a:stretch>
            <a:fillRect/>
          </a:stretch>
        </p:blipFill>
        <p:spPr>
          <a:xfrm>
            <a:off x="0" y="0"/>
            <a:ext cx="9144000" cy="6858000"/>
          </a:xfrm>
          <a:prstGeom prst="rect">
            <a:avLst/>
          </a:prstGeom>
          <a:noFill/>
          <a:ln>
            <a:noFill/>
          </a:ln>
        </p:spPr>
      </p:pic>
      <p:sp>
        <p:nvSpPr>
          <p:cNvPr id="3" name="Title Placeholder 1"/>
          <p:cNvSpPr txBox="1">
            <a:spLocks noGrp="1"/>
          </p:cNvSpPr>
          <p:nvPr>
            <p:ph type="title"/>
          </p:nvPr>
        </p:nvSpPr>
        <p:spPr>
          <a:xfrm>
            <a:off x="609603" y="274640"/>
            <a:ext cx="7924803" cy="1143000"/>
          </a:xfrm>
          <a:prstGeom prst="rect">
            <a:avLst/>
          </a:prstGeom>
          <a:noFill/>
          <a:ln>
            <a:noFill/>
          </a:ln>
        </p:spPr>
        <p:txBody>
          <a:bodyPr vert="horz" wrap="square" lIns="91440" tIns="45720" rIns="91440" bIns="45720" anchor="b" anchorCtr="0" compatLnSpc="1"/>
          <a:lstStyle/>
          <a:p>
            <a:pPr lvl="0"/>
            <a:r>
              <a:rPr lang="en-US"/>
              <a:t>Click to edit Master title style</a:t>
            </a:r>
          </a:p>
        </p:txBody>
      </p:sp>
      <p:sp>
        <p:nvSpPr>
          <p:cNvPr id="4" name="Text Placeholder 2"/>
          <p:cNvSpPr txBox="1">
            <a:spLocks noGrp="1"/>
          </p:cNvSpPr>
          <p:nvPr>
            <p:ph type="body" idx="1"/>
          </p:nvPr>
        </p:nvSpPr>
        <p:spPr>
          <a:xfrm>
            <a:off x="609603" y="1600200"/>
            <a:ext cx="7924803" cy="4525959"/>
          </a:xfrm>
          <a:prstGeom prst="rect">
            <a:avLst/>
          </a:prstGeom>
          <a:noFill/>
          <a:ln>
            <a:noFill/>
          </a:ln>
        </p:spPr>
        <p:txBody>
          <a:bodyPr vert="horz" wrap="square" lIns="91440" tIns="45720" rIns="91440" bIns="45720"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2"/>
          </p:nvPr>
        </p:nvSpPr>
        <p:spPr>
          <a:xfrm>
            <a:off x="5715000" y="6356351"/>
            <a:ext cx="1524003"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en-US" sz="1000" b="0" i="0" u="none" strike="noStrike" kern="1200" cap="none" spc="60" baseline="0">
                <a:solidFill>
                  <a:srgbClr val="FFFFFF"/>
                </a:solidFill>
                <a:uFillTx/>
                <a:latin typeface="Arial Narrow"/>
              </a:defRPr>
            </a:lvl1pPr>
          </a:lstStyle>
          <a:p>
            <a:fld id="{3995DC59-8713-43C4-B9A6-850F35F5C817}" type="datetime1">
              <a:rPr lang="en-US"/>
              <a:pPr/>
              <a:t>10/28/2019</a:t>
            </a:fld>
            <a:endParaRPr/>
          </a:p>
        </p:txBody>
      </p:sp>
      <p:sp>
        <p:nvSpPr>
          <p:cNvPr id="6" name="Footer Placeholder 4"/>
          <p:cNvSpPr txBox="1">
            <a:spLocks noGrp="1"/>
          </p:cNvSpPr>
          <p:nvPr>
            <p:ph type="ftr" sz="quarter" idx="3"/>
          </p:nvPr>
        </p:nvSpPr>
        <p:spPr>
          <a:xfrm>
            <a:off x="609603" y="6356351"/>
            <a:ext cx="2895603"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en-US" sz="1000" b="0" i="0" u="none" strike="noStrike" kern="1200" cap="all" spc="60" baseline="0">
                <a:solidFill>
                  <a:srgbClr val="FFFFFF"/>
                </a:solidFill>
                <a:uFillTx/>
                <a:latin typeface="Arial Narrow"/>
              </a:defRPr>
            </a:lvl1pPr>
          </a:lstStyle>
          <a:p>
            <a:endParaRPr/>
          </a:p>
        </p:txBody>
      </p:sp>
      <p:sp>
        <p:nvSpPr>
          <p:cNvPr id="7" name="Slide Number Placeholder 5"/>
          <p:cNvSpPr txBox="1">
            <a:spLocks noGrp="1"/>
          </p:cNvSpPr>
          <p:nvPr>
            <p:ph type="sldNum" sz="quarter" idx="4"/>
          </p:nvPr>
        </p:nvSpPr>
        <p:spPr>
          <a:xfrm>
            <a:off x="7543800" y="6356351"/>
            <a:ext cx="990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en-US" sz="1100" b="0" i="0" u="none" strike="noStrike" kern="1200" cap="none" spc="0" baseline="0">
                <a:solidFill>
                  <a:srgbClr val="FFFFFF"/>
                </a:solidFill>
                <a:uFillTx/>
                <a:latin typeface="Arial Narrow"/>
              </a:defRPr>
            </a:lvl1pPr>
          </a:lstStyle>
          <a:p>
            <a:fld id="{A0529382-3E1D-4EBA-B58E-ADA3D989F1D5}" type="slidenum">
              <a:rPr/>
              <a:pPr/>
              <a:t>‹#›</a:t>
            </a:fld>
            <a:endParaRPr/>
          </a:p>
        </p:txBody>
      </p:sp>
    </p:spTree>
    <p:extLst>
      <p:ext uri="{BB962C8B-B14F-4D97-AF65-F5344CB8AC3E}">
        <p14:creationId xmlns:p14="http://schemas.microsoft.com/office/powerpoint/2010/main" val="235326981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1">
        <a:lnSpc>
          <a:spcPct val="100000"/>
        </a:lnSpc>
        <a:spcBef>
          <a:spcPts val="0"/>
        </a:spcBef>
        <a:spcAft>
          <a:spcPts val="0"/>
        </a:spcAft>
        <a:buNone/>
        <a:tabLst/>
        <a:defRPr lang="en-US" sz="3000" b="0" i="0" u="none" strike="noStrike" kern="1200" cap="all" spc="50" baseline="0">
          <a:solidFill>
            <a:srgbClr val="FFFFFF"/>
          </a:solidFill>
          <a:uFillTx/>
          <a:latin typeface="Arial Narrow"/>
        </a:defRPr>
      </a:lvl1pPr>
    </p:titleStyle>
    <p:bodyStyle>
      <a:lvl1pPr marL="342900" marR="0" lvl="0" indent="-342900" algn="l" defTabSz="914400" rtl="0" fontAlgn="auto" hangingPunct="1">
        <a:lnSpc>
          <a:spcPct val="100000"/>
        </a:lnSpc>
        <a:spcBef>
          <a:spcPts val="400"/>
        </a:spcBef>
        <a:spcAft>
          <a:spcPts val="600"/>
        </a:spcAft>
        <a:buClr>
          <a:srgbClr val="DC9E1F"/>
        </a:buClr>
        <a:buSzPct val="100000"/>
        <a:buFont typeface="Arial" pitchFamily="34"/>
        <a:buChar char="•"/>
        <a:tabLst/>
        <a:defRPr lang="en-US" sz="1700" b="0" i="0" u="none" strike="noStrike" kern="1200" cap="none" spc="30" baseline="0">
          <a:solidFill>
            <a:srgbClr val="FFFFFF"/>
          </a:solidFill>
          <a:uFillTx/>
          <a:latin typeface="Arial Narrow"/>
        </a:defRPr>
      </a:lvl1pPr>
      <a:lvl2pPr marL="742950" marR="0" lvl="1" indent="-285750" algn="l" defTabSz="914400" rtl="0" fontAlgn="auto" hangingPunct="1">
        <a:lnSpc>
          <a:spcPct val="100000"/>
        </a:lnSpc>
        <a:spcBef>
          <a:spcPts val="400"/>
        </a:spcBef>
        <a:spcAft>
          <a:spcPts val="600"/>
        </a:spcAft>
        <a:buClr>
          <a:srgbClr val="DC9E1F"/>
        </a:buClr>
        <a:buSzPct val="100000"/>
        <a:buFont typeface="Arial" pitchFamily="34"/>
        <a:buChar char="•"/>
        <a:tabLst/>
        <a:defRPr lang="en-US" sz="1700" b="0" i="0" u="none" strike="noStrike" kern="1200" cap="none" spc="30" baseline="0">
          <a:solidFill>
            <a:srgbClr val="FFFFFF"/>
          </a:solidFill>
          <a:uFillTx/>
          <a:latin typeface="Arial Narrow"/>
        </a:defRPr>
      </a:lvl2pPr>
      <a:lvl3pPr marL="1143000" marR="0" lvl="2" indent="-228600" algn="l" defTabSz="914400" rtl="0" fontAlgn="auto" hangingPunct="1">
        <a:lnSpc>
          <a:spcPct val="100000"/>
        </a:lnSpc>
        <a:spcBef>
          <a:spcPts val="400"/>
        </a:spcBef>
        <a:spcAft>
          <a:spcPts val="600"/>
        </a:spcAft>
        <a:buClr>
          <a:srgbClr val="DC9E1F"/>
        </a:buClr>
        <a:buSzPct val="100000"/>
        <a:buFont typeface="Arial" pitchFamily="34"/>
        <a:buChar char="•"/>
        <a:tabLst/>
        <a:defRPr lang="en-US" sz="1700" b="0" i="0" u="none" strike="noStrike" kern="1200" cap="none" spc="30" baseline="0">
          <a:solidFill>
            <a:srgbClr val="FFFFFF"/>
          </a:solidFill>
          <a:uFillTx/>
          <a:latin typeface="Arial Narrow"/>
        </a:defRPr>
      </a:lvl3pPr>
      <a:lvl4pPr marL="1600200" marR="0" lvl="3" indent="-228600" algn="l" defTabSz="914400" rtl="0" fontAlgn="auto" hangingPunct="1">
        <a:lnSpc>
          <a:spcPct val="100000"/>
        </a:lnSpc>
        <a:spcBef>
          <a:spcPts val="400"/>
        </a:spcBef>
        <a:spcAft>
          <a:spcPts val="600"/>
        </a:spcAft>
        <a:buClr>
          <a:srgbClr val="DC9E1F"/>
        </a:buClr>
        <a:buSzPct val="100000"/>
        <a:buFont typeface="Arial" pitchFamily="34"/>
        <a:buChar char="•"/>
        <a:tabLst/>
        <a:defRPr lang="en-US" sz="1700" b="0" i="0" u="none" strike="noStrike" kern="1200" cap="none" spc="30" baseline="0">
          <a:solidFill>
            <a:srgbClr val="FFFFFF"/>
          </a:solidFill>
          <a:uFillTx/>
          <a:latin typeface="Arial Narrow"/>
        </a:defRPr>
      </a:lvl4pPr>
      <a:lvl5pPr marL="2057400" marR="0" lvl="4" indent="-228600" algn="l" defTabSz="914400" rtl="0" fontAlgn="auto" hangingPunct="1">
        <a:lnSpc>
          <a:spcPct val="100000"/>
        </a:lnSpc>
        <a:spcBef>
          <a:spcPts val="400"/>
        </a:spcBef>
        <a:spcAft>
          <a:spcPts val="600"/>
        </a:spcAft>
        <a:buClr>
          <a:srgbClr val="DC9E1F"/>
        </a:buClr>
        <a:buSzPct val="100000"/>
        <a:buFont typeface="Arial" pitchFamily="34"/>
        <a:buChar char="•"/>
        <a:tabLst/>
        <a:defRPr lang="en-US" sz="1700" b="0" i="0" u="none" strike="noStrike" kern="1200" cap="none" spc="30" baseline="0">
          <a:solidFill>
            <a:srgbClr val="FFFFFF"/>
          </a:solidFill>
          <a:uFillTx/>
          <a:latin typeface="Arial Narrow"/>
        </a:defRPr>
      </a:lvl5pPr>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D77765-62D4-47D1-B47F-A2311F202D29}"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E863E-EA22-4C27-8309-AAB83D8AF8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51712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BDCACD"/>
            </a:gs>
            <a:gs pos="62000">
              <a:srgbClr val="889496"/>
            </a:gs>
            <a:gs pos="100000">
              <a:srgbClr val="778385"/>
            </a:gs>
          </a:gsLst>
          <a:lin ang="5400000"/>
        </a:gradFill>
        <a:effectLst/>
      </p:bgPr>
    </p:bg>
    <p:spTree>
      <p:nvGrpSpPr>
        <p:cNvPr id="1" name=""/>
        <p:cNvGrpSpPr/>
        <p:nvPr/>
      </p:nvGrpSpPr>
      <p:grpSpPr>
        <a:xfrm>
          <a:off x="0" y="0"/>
          <a:ext cx="0" cy="0"/>
          <a:chOff x="0" y="0"/>
          <a:chExt cx="0" cy="0"/>
        </a:xfrm>
      </p:grpSpPr>
      <p:grpSp>
        <p:nvGrpSpPr>
          <p:cNvPr id="2050" name="Group 41"/>
          <p:cNvGrpSpPr>
            <a:grpSpLocks/>
          </p:cNvGrpSpPr>
          <p:nvPr/>
        </p:nvGrpSpPr>
        <p:grpSpPr bwMode="auto">
          <a:xfrm>
            <a:off x="-304800" y="0"/>
            <a:ext cx="9932988" cy="6858000"/>
            <a:chOff x="-382404" y="0"/>
            <a:chExt cx="9932332" cy="6858000"/>
          </a:xfrm>
        </p:grpSpPr>
        <p:grpSp>
          <p:nvGrpSpPr>
            <p:cNvPr id="2059" name="Group 44"/>
            <p:cNvGrpSpPr>
              <a:grpSpLocks/>
            </p:cNvGrpSpPr>
            <p:nvPr/>
          </p:nvGrpSpPr>
          <p:grpSpPr bwMode="auto">
            <a:xfrm>
              <a:off x="0" y="0"/>
              <a:ext cx="9144000" cy="6858000"/>
              <a:chOff x="0" y="0"/>
              <a:chExt cx="9144000" cy="6858000"/>
            </a:xfrm>
          </p:grpSpPr>
          <p:grpSp>
            <p:nvGrpSpPr>
              <p:cNvPr id="2082"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2083"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2084"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66" name="Rectangle 65"/>
          <p:cNvSpPr/>
          <p:nvPr/>
        </p:nvSpPr>
        <p:spPr>
          <a:xfrm>
            <a:off x="457200" y="333375"/>
            <a:ext cx="82296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70" name="Rectangle 69"/>
          <p:cNvSpPr/>
          <p:nvPr/>
        </p:nvSpPr>
        <p:spPr>
          <a:xfrm>
            <a:off x="4560888" y="-22225"/>
            <a:ext cx="3679825"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71" name="Rectangle 7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54" name="Title Placeholder 1"/>
          <p:cNvSpPr>
            <a:spLocks noGrp="1"/>
          </p:cNvSpPr>
          <p:nvPr>
            <p:ph type="title"/>
          </p:nvPr>
        </p:nvSpPr>
        <p:spPr bwMode="auto">
          <a:xfrm>
            <a:off x="1042988" y="1027113"/>
            <a:ext cx="7024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055" name="Text Placeholder 2"/>
          <p:cNvSpPr>
            <a:spLocks noGrp="1"/>
          </p:cNvSpPr>
          <p:nvPr>
            <p:ph type="body" idx="1"/>
          </p:nvPr>
        </p:nvSpPr>
        <p:spPr bwMode="auto">
          <a:xfrm>
            <a:off x="1042988" y="2324100"/>
            <a:ext cx="6777037"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5997575" y="223838"/>
            <a:ext cx="2133600" cy="365125"/>
          </a:xfrm>
          <a:prstGeom prst="rect">
            <a:avLst/>
          </a:prstGeom>
        </p:spPr>
        <p:txBody>
          <a:bodyPr vert="horz" lIns="91440" tIns="45720" rIns="91440" bIns="45720" rtlCol="0" anchor="ctr"/>
          <a:lstStyle>
            <a:lvl1pPr algn="r">
              <a:defRPr sz="1200">
                <a:solidFill>
                  <a:srgbClr val="FEFEFE"/>
                </a:solidFill>
                <a:cs typeface="Arial" pitchFamily="34" charset="0"/>
              </a:defRPr>
            </a:lvl1pPr>
          </a:lstStyle>
          <a:p>
            <a:pPr fontAlgn="base">
              <a:spcBef>
                <a:spcPct val="0"/>
              </a:spcBef>
              <a:spcAft>
                <a:spcPct val="0"/>
              </a:spcAft>
              <a:defRPr/>
            </a:pPr>
            <a:fld id="{7916A950-8246-433B-85C6-796F02C915A9}" type="datetimeFigureOut">
              <a:rPr lang="en-US">
                <a:latin typeface="Calibri" pitchFamily="34" charset="0"/>
              </a:rPr>
              <a:pPr fontAlgn="base">
                <a:spcBef>
                  <a:spcPct val="0"/>
                </a:spcBef>
                <a:spcAft>
                  <a:spcPct val="0"/>
                </a:spcAft>
                <a:defRPr/>
              </a:pPr>
              <a:t>10/28/2019</a:t>
            </a:fld>
            <a:endParaRPr lang="en-US">
              <a:latin typeface="Calibri" pitchFamily="34" charset="0"/>
            </a:endParaRPr>
          </a:p>
        </p:txBody>
      </p:sp>
      <p:sp>
        <p:nvSpPr>
          <p:cNvPr id="5" name="Footer Placeholder 4"/>
          <p:cNvSpPr>
            <a:spLocks noGrp="1"/>
          </p:cNvSpPr>
          <p:nvPr>
            <p:ph type="ftr" sz="quarter" idx="3"/>
          </p:nvPr>
        </p:nvSpPr>
        <p:spPr>
          <a:xfrm>
            <a:off x="4641850" y="5851525"/>
            <a:ext cx="3502025" cy="365125"/>
          </a:xfrm>
          <a:prstGeom prst="rect">
            <a:avLst/>
          </a:prstGeom>
        </p:spPr>
        <p:txBody>
          <a:bodyPr vert="horz" lIns="91440" tIns="45720" rIns="91440" bIns="45720" rtlCol="0" anchor="ctr"/>
          <a:lstStyle>
            <a:lvl1pPr algn="r">
              <a:defRPr sz="1200">
                <a:solidFill>
                  <a:schemeClr val="accent1"/>
                </a:solidFill>
                <a:cs typeface="Arial" pitchFamily="34" charset="0"/>
              </a:defRPr>
            </a:lvl1pPr>
          </a:lstStyle>
          <a:p>
            <a:pPr fontAlgn="base">
              <a:spcBef>
                <a:spcPct val="0"/>
              </a:spcBef>
              <a:spcAft>
                <a:spcPct val="0"/>
              </a:spcAft>
              <a:defRPr/>
            </a:pPr>
            <a:endParaRPr lang="en-US">
              <a:solidFill>
                <a:srgbClr val="797B7E"/>
              </a:solidFill>
              <a:latin typeface="Calibri" pitchFamily="34" charset="0"/>
            </a:endParaRPr>
          </a:p>
        </p:txBody>
      </p:sp>
      <p:sp>
        <p:nvSpPr>
          <p:cNvPr id="6" name="Slide Number Placeholder 5"/>
          <p:cNvSpPr>
            <a:spLocks noGrp="1"/>
          </p:cNvSpPr>
          <p:nvPr>
            <p:ph type="sldNum" sz="quarter" idx="4"/>
          </p:nvPr>
        </p:nvSpPr>
        <p:spPr>
          <a:xfrm>
            <a:off x="4649788" y="223838"/>
            <a:ext cx="1331912" cy="365125"/>
          </a:xfrm>
          <a:prstGeom prst="rect">
            <a:avLst/>
          </a:prstGeom>
        </p:spPr>
        <p:txBody>
          <a:bodyPr vert="horz" lIns="91440" tIns="45720" rIns="91440" bIns="45720" rtlCol="0" anchor="ctr"/>
          <a:lstStyle>
            <a:lvl1pPr algn="l">
              <a:defRPr sz="1200">
                <a:solidFill>
                  <a:srgbClr val="FEFEFE"/>
                </a:solidFill>
                <a:cs typeface="Arial" pitchFamily="34" charset="0"/>
              </a:defRPr>
            </a:lvl1pPr>
          </a:lstStyle>
          <a:p>
            <a:pPr fontAlgn="base">
              <a:spcBef>
                <a:spcPct val="0"/>
              </a:spcBef>
              <a:spcAft>
                <a:spcPct val="0"/>
              </a:spcAft>
              <a:defRPr/>
            </a:pPr>
            <a:fld id="{1635F781-F80D-433D-BE34-56D7F84626F0}" type="slidenum">
              <a:rPr lang="en-US">
                <a:latin typeface="Calibri" pitchFamily="34" charset="0"/>
              </a:rPr>
              <a:pPr fontAlgn="base">
                <a:spcBef>
                  <a:spcPct val="0"/>
                </a:spcBef>
                <a:spcAft>
                  <a:spcPct val="0"/>
                </a:spcAft>
                <a:defRPr/>
              </a:pPr>
              <a:t>‹#›</a:t>
            </a:fld>
            <a:endParaRPr lang="en-US">
              <a:latin typeface="Calibri" pitchFamily="34" charset="0"/>
            </a:endParaRPr>
          </a:p>
        </p:txBody>
      </p:sp>
    </p:spTree>
    <p:extLst>
      <p:ext uri="{BB962C8B-B14F-4D97-AF65-F5344CB8AC3E}">
        <p14:creationId xmlns:p14="http://schemas.microsoft.com/office/powerpoint/2010/main" val="420899061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458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7175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2000E642-4734-4E14-B8C4-C5B068366550}" type="datetimeFigureOut">
              <a:rPr lang="en-US" smtClean="0"/>
              <a:pPr/>
              <a:t>10/28/2019</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4451E927-A082-4B10-933B-6A67A6594ABB}" type="slidenum">
              <a:rPr lang="en-US" smtClean="0"/>
              <a:pPr/>
              <a:t>‹#›</a:t>
            </a:fld>
            <a:endParaRPr lang="en-US"/>
          </a:p>
        </p:txBody>
      </p:sp>
    </p:spTree>
    <p:extLst>
      <p:ext uri="{BB962C8B-B14F-4D97-AF65-F5344CB8AC3E}">
        <p14:creationId xmlns:p14="http://schemas.microsoft.com/office/powerpoint/2010/main" val="125627117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wipe dir="r"/>
  </p:transition>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s-MX">
              <a:solidFill>
                <a:srgbClr val="000000"/>
              </a:solidFill>
            </a:endParaRPr>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6CFB396F-FCA9-43E6-A76C-F74A78C99EAB}" type="slidenum">
              <a:rPr lang="es-MX" smtClean="0">
                <a:solidFill>
                  <a:srgbClr val="D1282E"/>
                </a:solidFill>
              </a:rPr>
              <a:pPr/>
              <a:t>‹#›</a:t>
            </a:fld>
            <a:endParaRPr lang="es-MX">
              <a:solidFill>
                <a:srgbClr val="D1282E"/>
              </a:solidFill>
            </a:endParaRPr>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58095216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15"/>
          <p:cNvGrpSpPr>
            <a:grpSpLocks/>
          </p:cNvGrpSpPr>
          <p:nvPr/>
        </p:nvGrpSpPr>
        <p:grpSpPr bwMode="auto">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731838" y="574675"/>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a:off x="731838" y="576263"/>
            <a:ext cx="7696200" cy="5715000"/>
          </a:xfrm>
          <a:prstGeom prst="rect">
            <a:avLst/>
          </a:prstGeom>
          <a:blipFill dpi="0" rotWithShape="1">
            <a:blip r:embed="rId14"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32"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435684">
            <a:off x="544513" y="273050"/>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096196">
            <a:off x="8115300" y="29845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1095375" y="817563"/>
            <a:ext cx="69643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5" name="Text Placeholder 2"/>
          <p:cNvSpPr>
            <a:spLocks noGrp="1"/>
          </p:cNvSpPr>
          <p:nvPr>
            <p:ph type="body" idx="1"/>
          </p:nvPr>
        </p:nvSpPr>
        <p:spPr bwMode="auto">
          <a:xfrm>
            <a:off x="1463675" y="2119313"/>
            <a:ext cx="619601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454775" y="5808663"/>
            <a:ext cx="121285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2"/>
                </a:solidFill>
                <a:latin typeface="Rage Italic" pitchFamily="66" charset="0"/>
                <a:cs typeface="+mn-cs"/>
              </a:defRPr>
            </a:lvl1pPr>
          </a:lstStyle>
          <a:p>
            <a:pPr>
              <a:defRPr/>
            </a:pPr>
            <a:fld id="{20B244DB-CC86-468F-B199-33CC60729E46}" type="datetimeFigureOut">
              <a:rPr lang="en-US">
                <a:solidFill>
                  <a:srgbClr val="465E9C"/>
                </a:solidFill>
              </a:rPr>
              <a:pPr>
                <a:defRPr/>
              </a:pPr>
              <a:t>10/28/2019</a:t>
            </a:fld>
            <a:endParaRPr lang="en-US">
              <a:solidFill>
                <a:srgbClr val="465E9C"/>
              </a:solidFill>
            </a:endParaRPr>
          </a:p>
        </p:txBody>
      </p:sp>
      <p:sp>
        <p:nvSpPr>
          <p:cNvPr id="5" name="Footer Placeholder 4"/>
          <p:cNvSpPr>
            <a:spLocks noGrp="1"/>
          </p:cNvSpPr>
          <p:nvPr>
            <p:ph type="ftr" sz="quarter" idx="3"/>
          </p:nvPr>
        </p:nvSpPr>
        <p:spPr>
          <a:xfrm>
            <a:off x="914400" y="5808663"/>
            <a:ext cx="5540375" cy="365125"/>
          </a:xfrm>
          <a:prstGeom prst="rect">
            <a:avLst/>
          </a:prstGeom>
        </p:spPr>
        <p:txBody>
          <a:bodyPr vert="horz" lIns="91440" tIns="45720" rIns="91440" bIns="45720" rtlCol="0" anchor="ctr"/>
          <a:lstStyle>
            <a:lvl1pPr algn="l" fontAlgn="auto">
              <a:spcBef>
                <a:spcPts val="0"/>
              </a:spcBef>
              <a:spcAft>
                <a:spcPts val="0"/>
              </a:spcAft>
              <a:defRPr sz="1400">
                <a:solidFill>
                  <a:schemeClr val="tx2"/>
                </a:solidFill>
                <a:latin typeface="Rage Italic" pitchFamily="66" charset="0"/>
                <a:cs typeface="+mn-cs"/>
              </a:defRPr>
            </a:lvl1pPr>
          </a:lstStyle>
          <a:p>
            <a:pPr>
              <a:defRPr/>
            </a:pPr>
            <a:endParaRPr lang="en-US">
              <a:solidFill>
                <a:srgbClr val="465E9C"/>
              </a:solidFill>
            </a:endParaRPr>
          </a:p>
        </p:txBody>
      </p:sp>
      <p:sp>
        <p:nvSpPr>
          <p:cNvPr id="6" name="Slide Number Placeholder 5"/>
          <p:cNvSpPr>
            <a:spLocks noGrp="1"/>
          </p:cNvSpPr>
          <p:nvPr>
            <p:ph type="sldNum" sz="quarter" idx="4"/>
          </p:nvPr>
        </p:nvSpPr>
        <p:spPr>
          <a:xfrm>
            <a:off x="7670800" y="5808663"/>
            <a:ext cx="554038" cy="365125"/>
          </a:xfrm>
          <a:prstGeom prst="rect">
            <a:avLst/>
          </a:prstGeom>
        </p:spPr>
        <p:txBody>
          <a:bodyPr vert="horz" lIns="91440" tIns="45720" rIns="91440" bIns="45720" rtlCol="0" anchor="ctr"/>
          <a:lstStyle>
            <a:lvl1pPr algn="r" fontAlgn="auto">
              <a:spcBef>
                <a:spcPts val="0"/>
              </a:spcBef>
              <a:spcAft>
                <a:spcPts val="0"/>
              </a:spcAft>
              <a:defRPr sz="1400">
                <a:solidFill>
                  <a:schemeClr val="tx2"/>
                </a:solidFill>
                <a:latin typeface="Rage Italic" pitchFamily="66" charset="0"/>
                <a:cs typeface="+mn-cs"/>
              </a:defRPr>
            </a:lvl1pPr>
          </a:lstStyle>
          <a:p>
            <a:pPr>
              <a:defRPr/>
            </a:pPr>
            <a:fld id="{9153FAC2-B36B-4DB7-B3E3-6F84F6CB4789}" type="slidenum">
              <a:rPr lang="en-US">
                <a:solidFill>
                  <a:srgbClr val="465E9C"/>
                </a:solidFill>
              </a:rPr>
              <a:pPr>
                <a:defRPr/>
              </a:pPr>
              <a:t>‹#›</a:t>
            </a:fld>
            <a:endParaRPr lang="en-US">
              <a:solidFill>
                <a:srgbClr val="465E9C"/>
              </a:solidFill>
            </a:endParaRPr>
          </a:p>
        </p:txBody>
      </p:sp>
    </p:spTree>
    <p:extLst>
      <p:ext uri="{BB962C8B-B14F-4D97-AF65-F5344CB8AC3E}">
        <p14:creationId xmlns:p14="http://schemas.microsoft.com/office/powerpoint/2010/main" val="74025444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2"/>
        </a:buClr>
        <a:buSzPct val="85000"/>
        <a:buFont typeface="Brush Script MT" pitchFamily="66" charset="0"/>
        <a:buChar char="O"/>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accent2"/>
        </a:buClr>
        <a:buSzPct val="85000"/>
        <a:buFont typeface="Brush Script MT" pitchFamily="66" charset="0"/>
        <a:buChar char="O"/>
        <a:defRPr sz="2000" kern="1200">
          <a:solidFill>
            <a:schemeClr val="tx1"/>
          </a:solidFill>
          <a:latin typeface="+mn-lt"/>
          <a:ea typeface="+mn-ea"/>
          <a:cs typeface="+mn-cs"/>
        </a:defRPr>
      </a:lvl3pPr>
      <a:lvl4pPr marL="1279525" indent="-228600" algn="l" rtl="0" eaLnBrk="0" fontAlgn="base" hangingPunct="0">
        <a:spcBef>
          <a:spcPct val="20000"/>
        </a:spcBef>
        <a:spcAft>
          <a:spcPct val="0"/>
        </a:spcAft>
        <a:buClr>
          <a:schemeClr val="accent2"/>
        </a:buClr>
        <a:buSzPct val="85000"/>
        <a:buFont typeface="Brush Script MT" pitchFamily="66" charset="0"/>
        <a:buChar char="O"/>
        <a:defRPr kern="1200">
          <a:solidFill>
            <a:schemeClr val="tx1"/>
          </a:solidFill>
          <a:latin typeface="+mn-lt"/>
          <a:ea typeface="+mn-ea"/>
          <a:cs typeface="+mn-cs"/>
        </a:defRPr>
      </a:lvl4pPr>
      <a:lvl5pPr marL="1644650" indent="-228600" algn="l" rtl="0" eaLnBrk="0" fontAlgn="base" hangingPunct="0">
        <a:spcBef>
          <a:spcPct val="20000"/>
        </a:spcBef>
        <a:spcAft>
          <a:spcPct val="0"/>
        </a:spcAft>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s-MX">
              <a:solidFill>
                <a:srgbClr val="000000"/>
              </a:solidFill>
            </a:endParaRPr>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6CFB396F-FCA9-43E6-A76C-F74A78C99EAB}" type="slidenum">
              <a:rPr lang="es-MX" smtClean="0">
                <a:solidFill>
                  <a:srgbClr val="D1282E"/>
                </a:solidFill>
              </a:rPr>
              <a:pPr/>
              <a:t>‹#›</a:t>
            </a:fld>
            <a:endParaRPr lang="es-MX">
              <a:solidFill>
                <a:srgbClr val="D1282E"/>
              </a:solidFill>
            </a:endParaRPr>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71587075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s-MX">
              <a:solidFill>
                <a:srgbClr val="000000"/>
              </a:solidFill>
            </a:endParaRPr>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6CFB396F-FCA9-43E6-A76C-F74A78C99EAB}" type="slidenum">
              <a:rPr lang="es-MX" smtClean="0">
                <a:solidFill>
                  <a:srgbClr val="D1282E"/>
                </a:solidFill>
              </a:rPr>
              <a:pPr/>
              <a:t>‹#›</a:t>
            </a:fld>
            <a:endParaRPr lang="es-MX">
              <a:solidFill>
                <a:srgbClr val="D1282E"/>
              </a:solidFill>
            </a:endParaRPr>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35112161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C3D596AD-D750-47CA-980F-7A15793154B7}" type="datetimeFigureOut">
              <a:rPr lang="es-MX" smtClean="0">
                <a:solidFill>
                  <a:srgbClr val="000000"/>
                </a:solidFill>
              </a:rPr>
              <a:pPr/>
              <a:t>28/10/2019</a:t>
            </a:fld>
            <a:endParaRPr lang="es-MX">
              <a:solidFill>
                <a:srgbClr val="000000"/>
              </a:solidFill>
            </a:endParaRPr>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s-MX">
              <a:solidFill>
                <a:srgbClr val="000000"/>
              </a:solidFill>
            </a:endParaRPr>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6CFB396F-FCA9-43E6-A76C-F74A78C99EAB}" type="slidenum">
              <a:rPr lang="es-MX" smtClean="0">
                <a:solidFill>
                  <a:srgbClr val="D1282E"/>
                </a:solidFill>
              </a:rPr>
              <a:pPr/>
              <a:t>‹#›</a:t>
            </a:fld>
            <a:endParaRPr lang="es-MX">
              <a:solidFill>
                <a:srgbClr val="D1282E"/>
              </a:solidFill>
            </a:endParaRPr>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5122388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59.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1.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8.xml"/><Relationship Id="rId5" Type="http://schemas.openxmlformats.org/officeDocument/2006/relationships/image" Target="../media/image51.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26.xml"/><Relationship Id="rId6" Type="http://schemas.openxmlformats.org/officeDocument/2006/relationships/image" Target="../media/image69.jpeg"/><Relationship Id="rId11" Type="http://schemas.openxmlformats.org/officeDocument/2006/relationships/image" Target="../media/image74.png"/><Relationship Id="rId5" Type="http://schemas.openxmlformats.org/officeDocument/2006/relationships/image" Target="../media/image68.jpe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noGrp="1"/>
          </p:cNvSpPr>
          <p:nvPr>
            <p:ph type="subTitle" idx="1"/>
          </p:nvPr>
        </p:nvSpPr>
        <p:spPr>
          <a:xfrm>
            <a:off x="0" y="3733800"/>
            <a:ext cx="8991600" cy="685800"/>
          </a:xfrm>
        </p:spPr>
        <p:txBody>
          <a:bodyPr>
            <a:noAutofit/>
          </a:bodyPr>
          <a:lstStyle/>
          <a:p>
            <a:pPr lvl="0" algn="ctr">
              <a:spcBef>
                <a:spcPts val="1000"/>
              </a:spcBef>
            </a:pPr>
            <a:r>
              <a:rPr lang="en-US" sz="5000" b="1" dirty="0">
                <a:latin typeface="Angsana New" pitchFamily="18"/>
                <a:cs typeface="Angsana New" pitchFamily="18"/>
              </a:rPr>
              <a:t>Arizona Attorney General</a:t>
            </a:r>
          </a:p>
        </p:txBody>
      </p:sp>
      <p:sp>
        <p:nvSpPr>
          <p:cNvPr id="3" name="Title 1"/>
          <p:cNvSpPr txBox="1">
            <a:spLocks noGrp="1"/>
          </p:cNvSpPr>
          <p:nvPr>
            <p:ph type="ctrTitle"/>
          </p:nvPr>
        </p:nvSpPr>
        <p:spPr>
          <a:xfrm>
            <a:off x="0" y="2492521"/>
            <a:ext cx="8991599" cy="1470026"/>
          </a:xfrm>
        </p:spPr>
        <p:txBody>
          <a:bodyPr/>
          <a:lstStyle/>
          <a:p>
            <a:pPr lvl="0" algn="ctr"/>
            <a:r>
              <a:rPr lang="en-US" sz="8800" dirty="0">
                <a:latin typeface="Aparajita" pitchFamily="34"/>
                <a:cs typeface="Aparajita" pitchFamily="34"/>
              </a:rPr>
              <a:t>Online Safety</a:t>
            </a:r>
          </a:p>
        </p:txBody>
      </p:sp>
      <p:pic>
        <p:nvPicPr>
          <p:cNvPr id="4" name="Picture 5"/>
          <p:cNvPicPr>
            <a:picLocks noChangeAspect="1"/>
          </p:cNvPicPr>
          <p:nvPr/>
        </p:nvPicPr>
        <p:blipFill>
          <a:blip r:embed="rId2"/>
          <a:stretch>
            <a:fillRect/>
          </a:stretch>
        </p:blipFill>
        <p:spPr>
          <a:xfrm>
            <a:off x="2667003" y="-381003"/>
            <a:ext cx="3505196" cy="3519114"/>
          </a:xfrm>
          <a:prstGeom prst="rect">
            <a:avLst/>
          </a:prstGeom>
          <a:noFill/>
          <a:ln>
            <a:noFill/>
          </a:ln>
        </p:spPr>
      </p:pic>
      <p:sp>
        <p:nvSpPr>
          <p:cNvPr id="5" name="Rectangle 7"/>
          <p:cNvSpPr/>
          <p:nvPr/>
        </p:nvSpPr>
        <p:spPr>
          <a:xfrm>
            <a:off x="0" y="5255399"/>
            <a:ext cx="8991600" cy="1015663"/>
          </a:xfrm>
          <a:prstGeom prst="rect">
            <a:avLst/>
          </a:prstGeom>
          <a:noFill/>
          <a:ln>
            <a:noFill/>
            <a:prstDash val="solid"/>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US" sz="6000" b="1" spc="30" dirty="0">
                <a:solidFill>
                  <a:srgbClr val="000000"/>
                </a:solidFill>
                <a:latin typeface="Aparajita" panose="020B0604020202020204" pitchFamily="34" charset="0"/>
                <a:cs typeface="Aparajita" panose="020B0604020202020204" pitchFamily="34" charset="0"/>
              </a:rPr>
              <a:t>Mark Brnovich</a:t>
            </a:r>
          </a:p>
        </p:txBody>
      </p:sp>
    </p:spTree>
    <p:extLst>
      <p:ext uri="{BB962C8B-B14F-4D97-AF65-F5344CB8AC3E}">
        <p14:creationId xmlns:p14="http://schemas.microsoft.com/office/powerpoint/2010/main" val="9863553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5195" y="1298505"/>
            <a:ext cx="9611265" cy="923330"/>
          </a:xfrm>
          <a:prstGeom prst="rect">
            <a:avLst/>
          </a:prstGeom>
          <a:noFill/>
        </p:spPr>
        <p:txBody>
          <a:bodyPr wrap="square" rtlCol="0">
            <a:spAutoFit/>
          </a:bodyPr>
          <a:lstStyle/>
          <a:p>
            <a:r>
              <a:rPr lang="en-US" sz="5400" b="1" dirty="0">
                <a:solidFill>
                  <a:schemeClr val="accent6"/>
                </a:solidFill>
                <a:latin typeface="MV Boli" panose="02000500030200090000" pitchFamily="2" charset="0"/>
                <a:cs typeface="MV Boli" panose="02000500030200090000" pitchFamily="2" charset="0"/>
              </a:rPr>
              <a:t>What can you do?</a:t>
            </a:r>
          </a:p>
        </p:txBody>
      </p:sp>
      <p:sp>
        <p:nvSpPr>
          <p:cNvPr id="3" name="TextBox 2"/>
          <p:cNvSpPr txBox="1"/>
          <p:nvPr/>
        </p:nvSpPr>
        <p:spPr>
          <a:xfrm>
            <a:off x="184635" y="2207360"/>
            <a:ext cx="8991600" cy="4524315"/>
          </a:xfrm>
          <a:prstGeom prst="rect">
            <a:avLst/>
          </a:prstGeom>
          <a:noFill/>
        </p:spPr>
        <p:txBody>
          <a:bodyPr wrap="square" rtlCol="0">
            <a:spAutoFit/>
          </a:bodyPr>
          <a:lstStyle/>
          <a:p>
            <a:pPr marL="457200" indent="-457200">
              <a:buFont typeface="Courier New" panose="02070309020205020404" pitchFamily="49" charset="0"/>
              <a:buChar char="o"/>
            </a:pPr>
            <a:r>
              <a:rPr lang="en-US" sz="2400" b="1" dirty="0" smtClean="0">
                <a:latin typeface="Lucida Bright" panose="02040602050505020304" pitchFamily="18" charset="0"/>
                <a:cs typeface="Times New Roman" pitchFamily="18" charset="0"/>
              </a:rPr>
              <a:t>FAMILIARIZE yourself with popular apps</a:t>
            </a:r>
          </a:p>
          <a:p>
            <a:pPr marL="457200" indent="-457200">
              <a:buFont typeface="Courier New" panose="02070309020205020404" pitchFamily="49" charset="0"/>
              <a:buChar char="o"/>
            </a:pPr>
            <a:endParaRPr lang="en-US" sz="2400" b="1" dirty="0" smtClean="0">
              <a:latin typeface="Lucida Bright" panose="02040602050505020304" pitchFamily="18" charset="0"/>
              <a:cs typeface="Times New Roman" pitchFamily="18" charset="0"/>
            </a:endParaRPr>
          </a:p>
          <a:p>
            <a:pPr marL="457200" indent="-457200">
              <a:buFont typeface="Courier New" panose="02070309020205020404" pitchFamily="49" charset="0"/>
              <a:buChar char="o"/>
            </a:pPr>
            <a:r>
              <a:rPr lang="en-US" sz="2400" b="1" dirty="0" smtClean="0">
                <a:latin typeface="Lucida Bright" panose="02040602050505020304" pitchFamily="18" charset="0"/>
                <a:cs typeface="Times New Roman" pitchFamily="18" charset="0"/>
              </a:rPr>
              <a:t>KNOW their accounts</a:t>
            </a:r>
          </a:p>
          <a:p>
            <a:pPr marL="457200" indent="-457200">
              <a:buFont typeface="Courier New" panose="02070309020205020404" pitchFamily="49" charset="0"/>
              <a:buChar char="o"/>
            </a:pPr>
            <a:endParaRPr lang="en-US" sz="2400" b="1" dirty="0" smtClean="0">
              <a:latin typeface="Lucida Bright" panose="02040602050505020304" pitchFamily="18" charset="0"/>
              <a:cs typeface="Times New Roman" pitchFamily="18" charset="0"/>
            </a:endParaRPr>
          </a:p>
          <a:p>
            <a:pPr marL="457200" indent="-457200">
              <a:buFont typeface="Courier New" panose="02070309020205020404" pitchFamily="49" charset="0"/>
              <a:buChar char="o"/>
            </a:pPr>
            <a:r>
              <a:rPr lang="en-US" sz="2400" b="1" dirty="0" smtClean="0">
                <a:latin typeface="Lucida Bright" panose="02040602050505020304" pitchFamily="18" charset="0"/>
                <a:cs typeface="Times New Roman" pitchFamily="18" charset="0"/>
              </a:rPr>
              <a:t>SET UP privacy restrictions</a:t>
            </a:r>
          </a:p>
          <a:p>
            <a:pPr marL="457200" indent="-457200">
              <a:buFont typeface="Courier New" panose="02070309020205020404" pitchFamily="49" charset="0"/>
              <a:buChar char="o"/>
            </a:pPr>
            <a:endParaRPr lang="en-US" sz="2400" b="1" dirty="0" smtClean="0">
              <a:latin typeface="Lucida Bright" panose="02040602050505020304" pitchFamily="18" charset="0"/>
              <a:cs typeface="Times New Roman" pitchFamily="18" charset="0"/>
            </a:endParaRPr>
          </a:p>
          <a:p>
            <a:pPr marL="457200" indent="-457200">
              <a:buFont typeface="Courier New" panose="02070309020205020404" pitchFamily="49" charset="0"/>
              <a:buChar char="o"/>
            </a:pPr>
            <a:r>
              <a:rPr lang="en-US" sz="2400" b="1" dirty="0" smtClean="0">
                <a:latin typeface="Lucida Bright" panose="02040602050505020304" pitchFamily="18" charset="0"/>
                <a:cs typeface="Times New Roman" pitchFamily="18" charset="0"/>
              </a:rPr>
              <a:t>ASK questions</a:t>
            </a:r>
          </a:p>
          <a:p>
            <a:pPr marL="457200" indent="-457200">
              <a:buFont typeface="Courier New" panose="02070309020205020404" pitchFamily="49" charset="0"/>
              <a:buChar char="o"/>
            </a:pPr>
            <a:endParaRPr lang="en-US" sz="2400" b="1" dirty="0" smtClean="0">
              <a:latin typeface="Lucida Bright" panose="02040602050505020304" pitchFamily="18" charset="0"/>
              <a:cs typeface="Times New Roman" pitchFamily="18" charset="0"/>
            </a:endParaRPr>
          </a:p>
          <a:p>
            <a:pPr marL="457200" indent="-457200">
              <a:buFont typeface="Courier New" panose="02070309020205020404" pitchFamily="49" charset="0"/>
              <a:buChar char="o"/>
            </a:pPr>
            <a:r>
              <a:rPr lang="en-US" sz="2400" b="1" dirty="0" smtClean="0">
                <a:latin typeface="Lucida Bright" panose="02040602050505020304" pitchFamily="18" charset="0"/>
                <a:cs typeface="Times New Roman" pitchFamily="18" charset="0"/>
              </a:rPr>
              <a:t>KNOW their phones’ capabilities </a:t>
            </a:r>
          </a:p>
          <a:p>
            <a:pPr marL="457200" indent="-457200">
              <a:buFont typeface="Courier New" panose="02070309020205020404" pitchFamily="49" charset="0"/>
              <a:buChar char="o"/>
            </a:pPr>
            <a:endParaRPr lang="en-US" sz="2400" b="1" dirty="0" smtClean="0">
              <a:latin typeface="Lucida Bright" panose="02040602050505020304" pitchFamily="18" charset="0"/>
              <a:cs typeface="Times New Roman" pitchFamily="18" charset="0"/>
            </a:endParaRPr>
          </a:p>
          <a:p>
            <a:pPr marL="457200" indent="-457200">
              <a:buFont typeface="Courier New" panose="02070309020205020404" pitchFamily="49" charset="0"/>
              <a:buChar char="o"/>
            </a:pPr>
            <a:r>
              <a:rPr lang="en-US" sz="2400" b="1" dirty="0" smtClean="0">
                <a:latin typeface="Lucida Bright" panose="02040602050505020304" pitchFamily="18" charset="0"/>
                <a:cs typeface="Times New Roman" pitchFamily="18" charset="0"/>
              </a:rPr>
              <a:t>COMMUNICATE the dangers of talking with strangers online</a:t>
            </a:r>
          </a:p>
        </p:txBody>
      </p:sp>
    </p:spTree>
    <p:extLst>
      <p:ext uri="{BB962C8B-B14F-4D97-AF65-F5344CB8AC3E}">
        <p14:creationId xmlns:p14="http://schemas.microsoft.com/office/powerpoint/2010/main" val="1739830685"/>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219200"/>
            <a:ext cx="6553200" cy="838199"/>
          </a:xfrm>
          <a:ln w="57150">
            <a:solidFill>
              <a:schemeClr val="tx1"/>
            </a:solidFill>
          </a:ln>
        </p:spPr>
        <p:txBody>
          <a:bodyPr>
            <a:noAutofit/>
          </a:bodyPr>
          <a:lstStyle/>
          <a:p>
            <a:r>
              <a:rPr lang="en-US" sz="5400" dirty="0" smtClean="0">
                <a:solidFill>
                  <a:schemeClr val="accent2"/>
                </a:solidFill>
                <a:latin typeface="Bookman Old Style" panose="02050604050505020204" pitchFamily="18" charset="0"/>
                <a:cs typeface="Aharoni" panose="02010803020104030203" pitchFamily="2" charset="-79"/>
              </a:rPr>
              <a:t>CYBERBULLYING</a:t>
            </a:r>
            <a:endParaRPr lang="en-US" sz="5400" dirty="0">
              <a:solidFill>
                <a:schemeClr val="accent2"/>
              </a:solidFill>
              <a:latin typeface="Bookman Old Style" panose="02050604050505020204" pitchFamily="18" charset="0"/>
              <a:cs typeface="Aharoni" panose="02010803020104030203" pitchFamily="2" charset="-79"/>
            </a:endParaRPr>
          </a:p>
        </p:txBody>
      </p:sp>
      <p:sp>
        <p:nvSpPr>
          <p:cNvPr id="3" name="Subtitle 2"/>
          <p:cNvSpPr>
            <a:spLocks noGrp="1"/>
          </p:cNvSpPr>
          <p:nvPr>
            <p:ph type="subTitle" idx="1"/>
          </p:nvPr>
        </p:nvSpPr>
        <p:spPr>
          <a:xfrm>
            <a:off x="1096185" y="2286000"/>
            <a:ext cx="6926586" cy="1828800"/>
          </a:xfrm>
        </p:spPr>
        <p:txBody>
          <a:bodyPr>
            <a:normAutofit/>
          </a:bodyPr>
          <a:lstStyle/>
          <a:p>
            <a:r>
              <a:rPr lang="en-US" dirty="0">
                <a:solidFill>
                  <a:schemeClr val="tx1"/>
                </a:solidFill>
                <a:cs typeface="Aharoni" panose="02010803020104030203" pitchFamily="2" charset="-79"/>
              </a:rPr>
              <a:t>Cyberbullying is bullying that takes place using electronic devices and equipment such as </a:t>
            </a:r>
            <a:r>
              <a:rPr lang="en-US" dirty="0" smtClean="0">
                <a:solidFill>
                  <a:schemeClr val="tx1"/>
                </a:solidFill>
                <a:cs typeface="Aharoni" panose="02010803020104030203" pitchFamily="2" charset="-79"/>
              </a:rPr>
              <a:t>cell phones</a:t>
            </a:r>
            <a:r>
              <a:rPr lang="en-US" dirty="0">
                <a:solidFill>
                  <a:schemeClr val="tx1"/>
                </a:solidFill>
                <a:cs typeface="Aharoni" panose="02010803020104030203" pitchFamily="2" charset="-79"/>
              </a:rPr>
              <a:t>, computers &amp; tablets via social media sites, text messages, chat and websites. </a:t>
            </a:r>
            <a:endParaRPr lang="en-US" dirty="0" smtClean="0">
              <a:solidFill>
                <a:schemeClr val="tx1"/>
              </a:solidFill>
              <a:cs typeface="Aharoni" panose="02010803020104030203" pitchFamily="2" charset="-79"/>
            </a:endParaRPr>
          </a:p>
          <a:p>
            <a:endParaRPr lang="en-US" dirty="0"/>
          </a:p>
          <a:p>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14" y="3962400"/>
            <a:ext cx="4128955" cy="1612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371" y="3810000"/>
            <a:ext cx="2819400" cy="199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981210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3000"/>
                                  </p:iterate>
                                  <p:childTnLst>
                                    <p:set>
                                      <p:cBhvr override="childStyle">
                                        <p:cTn id="6" dur="2000" fill="hold"/>
                                        <p:tgtEl>
                                          <p:spTgt spid="3">
                                            <p:txEl>
                                              <p:pRg st="0" end="0"/>
                                            </p:txEl>
                                          </p:spTgt>
                                        </p:tgtEl>
                                        <p:attrNameLst>
                                          <p:attrName>style.color</p:attrName>
                                        </p:attrNameLst>
                                      </p:cBhvr>
                                      <p:to>
                                        <p:clrVal>
                                          <a:srgbClr val="E91A15"/>
                                        </p:clrVal>
                                      </p:to>
                                    </p:set>
                                    <p:set>
                                      <p:cBhvr>
                                        <p:cTn id="7" dur="2000" fill="hold"/>
                                        <p:tgtEl>
                                          <p:spTgt spid="3">
                                            <p:txEl>
                                              <p:pRg st="0" end="0"/>
                                            </p:txEl>
                                          </p:spTgt>
                                        </p:tgtEl>
                                        <p:attrNameLst>
                                          <p:attrName>fillcolor</p:attrName>
                                        </p:attrNameLst>
                                      </p:cBhvr>
                                      <p:to>
                                        <p:clrVal>
                                          <a:srgbClr val="E91A15"/>
                                        </p:clrVal>
                                      </p:to>
                                    </p:set>
                                    <p:set>
                                      <p:cBhvr>
                                        <p:cTn id="8" dur="2000" fill="hold"/>
                                        <p:tgtEl>
                                          <p:spTgt spid="3">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a:xfrm>
            <a:off x="1059785" y="680310"/>
            <a:ext cx="6964363" cy="914400"/>
          </a:xfrm>
        </p:spPr>
        <p:txBody>
          <a:bodyPr/>
          <a:lstStyle/>
          <a:p>
            <a:pPr eaLnBrk="1" hangingPunct="1"/>
            <a:r>
              <a:rPr lang="en-US" altLang="en-US" dirty="0" smtClean="0">
                <a:solidFill>
                  <a:schemeClr val="accent2"/>
                </a:solidFill>
                <a:latin typeface="Bookman Old Style" pitchFamily="18" charset="0"/>
              </a:rPr>
              <a:t>Arizona Bullying Laws</a:t>
            </a:r>
          </a:p>
        </p:txBody>
      </p:sp>
      <p:sp>
        <p:nvSpPr>
          <p:cNvPr id="6" name="Content Placeholder 5"/>
          <p:cNvSpPr>
            <a:spLocks noGrp="1"/>
          </p:cNvSpPr>
          <p:nvPr>
            <p:ph idx="1"/>
          </p:nvPr>
        </p:nvSpPr>
        <p:spPr>
          <a:xfrm>
            <a:off x="895697" y="1749245"/>
            <a:ext cx="4906537" cy="2443280"/>
          </a:xfrm>
        </p:spPr>
        <p:txBody>
          <a:bodyPr/>
          <a:lstStyle/>
          <a:p>
            <a:pPr eaLnBrk="1" hangingPunct="1">
              <a:buClrTx/>
              <a:buFont typeface="Wingdings" panose="05000000000000000000" pitchFamily="2" charset="2"/>
              <a:buChar char="Ø"/>
              <a:defRPr/>
            </a:pPr>
            <a:r>
              <a:rPr lang="en-US" sz="2000" dirty="0"/>
              <a:t>B</a:t>
            </a:r>
            <a:r>
              <a:rPr lang="en-US" sz="2000" dirty="0" smtClean="0"/>
              <a:t>ullying </a:t>
            </a:r>
            <a:r>
              <a:rPr lang="en-US" sz="2000" dirty="0"/>
              <a:t>and cyberbullying are referred to as harassment and threatening or intimidating another </a:t>
            </a:r>
            <a:r>
              <a:rPr lang="en-US" sz="2000" dirty="0" smtClean="0"/>
              <a:t>person.</a:t>
            </a:r>
          </a:p>
          <a:p>
            <a:pPr eaLnBrk="1" hangingPunct="1">
              <a:buClrTx/>
              <a:buFont typeface="Wingdings" panose="05000000000000000000" pitchFamily="2" charset="2"/>
              <a:buChar char="Ø"/>
              <a:defRPr/>
            </a:pPr>
            <a:r>
              <a:rPr lang="en-US" sz="2000" dirty="0" smtClean="0"/>
              <a:t>This includes </a:t>
            </a:r>
            <a:r>
              <a:rPr lang="en-US" sz="2000" dirty="0"/>
              <a:t>harassment done via electronic means (such as telephone, the Internet, social media sites, texting, email, instant messages, or other similar means</a:t>
            </a:r>
            <a:r>
              <a:rPr lang="en-US" sz="2000" dirty="0" smtClean="0"/>
              <a:t>).</a:t>
            </a:r>
          </a:p>
          <a:p>
            <a:pPr eaLnBrk="1" hangingPunct="1">
              <a:defRPr/>
            </a:pPr>
            <a:endParaRPr lang="en-US" sz="2200" dirty="0" smtClean="0"/>
          </a:p>
          <a:p>
            <a:pPr eaLnBrk="1" hangingPunct="1">
              <a:defRPr/>
            </a:pPr>
            <a:endParaRPr lang="en-US" sz="2200" dirty="0"/>
          </a:p>
          <a:p>
            <a:pPr marL="0" indent="0" eaLnBrk="1" hangingPunct="1">
              <a:buFont typeface="Brush Script MT" pitchFamily="66" charset="0"/>
              <a:buNone/>
              <a:defRPr/>
            </a:pPr>
            <a:endParaRPr lang="en-US" dirty="0"/>
          </a:p>
        </p:txBody>
      </p:sp>
      <p:sp>
        <p:nvSpPr>
          <p:cNvPr id="16388" name="AutoShape 9" descr="https://www.cryptocoinsnews.com/wp-content/uploads/2015/12/law-enforcement-bitcoin.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SzPct val="85000"/>
              <a:buFont typeface="Brush Script MT" pitchFamily="66" charset="0"/>
              <a:buChar char="O"/>
              <a:defRPr sz="2400">
                <a:solidFill>
                  <a:schemeClr val="tx1"/>
                </a:solidFill>
                <a:latin typeface="Franklin Gothic Book"/>
              </a:defRPr>
            </a:lvl1pPr>
            <a:lvl2pPr marL="742950" indent="-285750" eaLnBrk="0" hangingPunct="0">
              <a:spcBef>
                <a:spcPct val="20000"/>
              </a:spcBef>
              <a:buClr>
                <a:schemeClr val="accent2"/>
              </a:buClr>
              <a:buSzPct val="85000"/>
              <a:buFont typeface="Brush Script MT" pitchFamily="66" charset="0"/>
              <a:buChar char="O"/>
              <a:defRPr sz="2200">
                <a:solidFill>
                  <a:schemeClr val="tx1"/>
                </a:solidFill>
                <a:latin typeface="Franklin Gothic Book"/>
              </a:defRPr>
            </a:lvl2pPr>
            <a:lvl3pPr marL="1143000" indent="-228600" eaLnBrk="0" hangingPunct="0">
              <a:spcBef>
                <a:spcPct val="20000"/>
              </a:spcBef>
              <a:buClr>
                <a:schemeClr val="accent2"/>
              </a:buClr>
              <a:buSzPct val="85000"/>
              <a:buFont typeface="Brush Script MT" pitchFamily="66" charset="0"/>
              <a:buChar char="O"/>
              <a:defRPr sz="2000">
                <a:solidFill>
                  <a:schemeClr val="tx1"/>
                </a:solidFill>
                <a:latin typeface="Franklin Gothic Book"/>
              </a:defRPr>
            </a:lvl3pPr>
            <a:lvl4pPr marL="1600200" indent="-228600" eaLnBrk="0" hangingPunct="0">
              <a:spcBef>
                <a:spcPct val="20000"/>
              </a:spcBef>
              <a:buClr>
                <a:schemeClr val="accent2"/>
              </a:buClr>
              <a:buSzPct val="85000"/>
              <a:buFont typeface="Brush Script MT" pitchFamily="66" charset="0"/>
              <a:buChar char="O"/>
              <a:defRPr>
                <a:solidFill>
                  <a:schemeClr val="tx1"/>
                </a:solidFill>
                <a:latin typeface="Franklin Gothic Book"/>
              </a:defRPr>
            </a:lvl4pPr>
            <a:lvl5pPr marL="2057400" indent="-228600" eaLnBrk="0" hangingPunct="0">
              <a:spcBef>
                <a:spcPct val="20000"/>
              </a:spcBef>
              <a:buClr>
                <a:schemeClr val="accent2"/>
              </a:buClr>
              <a:buSzPct val="85000"/>
              <a:buFont typeface="Brush Script MT" pitchFamily="66" charset="0"/>
              <a:buChar char="O"/>
              <a:defRPr sz="1600">
                <a:solidFill>
                  <a:schemeClr val="tx1"/>
                </a:solidFill>
                <a:latin typeface="Franklin Gothic Book"/>
              </a:defRPr>
            </a:lvl5pPr>
            <a:lvl6pPr marL="2514600" indent="-228600" eaLnBrk="0" fontAlgn="base" hangingPunct="0">
              <a:spcBef>
                <a:spcPct val="20000"/>
              </a:spcBef>
              <a:spcAft>
                <a:spcPct val="0"/>
              </a:spcAft>
              <a:buClr>
                <a:schemeClr val="accent2"/>
              </a:buClr>
              <a:buSzPct val="85000"/>
              <a:buFont typeface="Brush Script MT" pitchFamily="66" charset="0"/>
              <a:buChar char="O"/>
              <a:defRPr sz="1600">
                <a:solidFill>
                  <a:schemeClr val="tx1"/>
                </a:solidFill>
                <a:latin typeface="Franklin Gothic Book"/>
              </a:defRPr>
            </a:lvl6pPr>
            <a:lvl7pPr marL="2971800" indent="-228600" eaLnBrk="0" fontAlgn="base" hangingPunct="0">
              <a:spcBef>
                <a:spcPct val="20000"/>
              </a:spcBef>
              <a:spcAft>
                <a:spcPct val="0"/>
              </a:spcAft>
              <a:buClr>
                <a:schemeClr val="accent2"/>
              </a:buClr>
              <a:buSzPct val="85000"/>
              <a:buFont typeface="Brush Script MT" pitchFamily="66" charset="0"/>
              <a:buChar char="O"/>
              <a:defRPr sz="1600">
                <a:solidFill>
                  <a:schemeClr val="tx1"/>
                </a:solidFill>
                <a:latin typeface="Franklin Gothic Book"/>
              </a:defRPr>
            </a:lvl7pPr>
            <a:lvl8pPr marL="3429000" indent="-228600" eaLnBrk="0" fontAlgn="base" hangingPunct="0">
              <a:spcBef>
                <a:spcPct val="20000"/>
              </a:spcBef>
              <a:spcAft>
                <a:spcPct val="0"/>
              </a:spcAft>
              <a:buClr>
                <a:schemeClr val="accent2"/>
              </a:buClr>
              <a:buSzPct val="85000"/>
              <a:buFont typeface="Brush Script MT" pitchFamily="66" charset="0"/>
              <a:buChar char="O"/>
              <a:defRPr sz="1600">
                <a:solidFill>
                  <a:schemeClr val="tx1"/>
                </a:solidFill>
                <a:latin typeface="Franklin Gothic Book"/>
              </a:defRPr>
            </a:lvl8pPr>
            <a:lvl9pPr marL="3886200" indent="-228600" eaLnBrk="0" fontAlgn="base" hangingPunct="0">
              <a:spcBef>
                <a:spcPct val="20000"/>
              </a:spcBef>
              <a:spcAft>
                <a:spcPct val="0"/>
              </a:spcAft>
              <a:buClr>
                <a:schemeClr val="accent2"/>
              </a:buClr>
              <a:buSzPct val="85000"/>
              <a:buFont typeface="Brush Script MT" pitchFamily="66" charset="0"/>
              <a:buChar char="O"/>
              <a:defRPr sz="1600">
                <a:solidFill>
                  <a:schemeClr val="tx1"/>
                </a:solidFill>
                <a:latin typeface="Franklin Gothic Book"/>
              </a:defRPr>
            </a:lvl9pPr>
          </a:lstStyle>
          <a:p>
            <a:pPr eaLnBrk="1" hangingPunct="1">
              <a:spcBef>
                <a:spcPct val="0"/>
              </a:spcBef>
              <a:buClrTx/>
              <a:buSzTx/>
              <a:buFontTx/>
              <a:buNone/>
            </a:pPr>
            <a:endParaRPr lang="en-US" altLang="en-US" sz="1800">
              <a:solidFill>
                <a:prstClr val="black"/>
              </a:solidFill>
            </a:endParaRPr>
          </a:p>
        </p:txBody>
      </p:sp>
      <p:sp>
        <p:nvSpPr>
          <p:cNvPr id="2" name="TextBox 1"/>
          <p:cNvSpPr txBox="1"/>
          <p:nvPr/>
        </p:nvSpPr>
        <p:spPr>
          <a:xfrm>
            <a:off x="859150" y="4366110"/>
            <a:ext cx="8000320" cy="1908215"/>
          </a:xfrm>
          <a:prstGeom prst="rect">
            <a:avLst/>
          </a:prstGeom>
          <a:noFill/>
          <a:ln w="19050">
            <a:noFill/>
          </a:ln>
        </p:spPr>
        <p:txBody>
          <a:bodyPr wrap="square" rtlCol="0">
            <a:spAutoFit/>
          </a:bodyPr>
          <a:lstStyle/>
          <a:p>
            <a:pPr marL="285750" indent="-285750">
              <a:buFont typeface="Wingdings" panose="05000000000000000000" pitchFamily="2" charset="2"/>
              <a:buChar char="Ø"/>
              <a:defRPr/>
            </a:pPr>
            <a:r>
              <a:rPr lang="en-US" sz="2000" dirty="0" smtClean="0">
                <a:solidFill>
                  <a:prstClr val="black"/>
                </a:solidFill>
              </a:rPr>
              <a:t> Misdemeanor </a:t>
            </a:r>
            <a:r>
              <a:rPr lang="en-US" sz="2000" b="1" dirty="0">
                <a:solidFill>
                  <a:prstClr val="black"/>
                </a:solidFill>
              </a:rPr>
              <a:t>harassment/threatening/intimidating</a:t>
            </a:r>
            <a:r>
              <a:rPr lang="en-US" sz="2000" dirty="0">
                <a:solidFill>
                  <a:prstClr val="black"/>
                </a:solidFill>
              </a:rPr>
              <a:t>: a </a:t>
            </a:r>
            <a:endParaRPr lang="en-US" sz="2000" dirty="0" smtClean="0">
              <a:solidFill>
                <a:prstClr val="black"/>
              </a:solidFill>
            </a:endParaRPr>
          </a:p>
          <a:p>
            <a:pPr>
              <a:defRPr/>
            </a:pPr>
            <a:r>
              <a:rPr lang="en-US" sz="2000" dirty="0">
                <a:solidFill>
                  <a:prstClr val="black"/>
                </a:solidFill>
              </a:rPr>
              <a:t> </a:t>
            </a:r>
            <a:r>
              <a:rPr lang="en-US" sz="2000" dirty="0" smtClean="0">
                <a:solidFill>
                  <a:prstClr val="black"/>
                </a:solidFill>
              </a:rPr>
              <a:t>    maximum </a:t>
            </a:r>
            <a:r>
              <a:rPr lang="en-US" sz="2000" dirty="0">
                <a:solidFill>
                  <a:prstClr val="black"/>
                </a:solidFill>
              </a:rPr>
              <a:t>sentence of 6 months in jail, a fine of $</a:t>
            </a:r>
            <a:r>
              <a:rPr lang="en-US" sz="2000" dirty="0" smtClean="0">
                <a:solidFill>
                  <a:prstClr val="black"/>
                </a:solidFill>
              </a:rPr>
              <a:t>2,500 </a:t>
            </a:r>
            <a:r>
              <a:rPr lang="en-US" sz="2000" dirty="0">
                <a:solidFill>
                  <a:prstClr val="black"/>
                </a:solidFill>
              </a:rPr>
              <a:t>or both</a:t>
            </a:r>
            <a:r>
              <a:rPr lang="en-US" sz="2000" dirty="0" smtClean="0">
                <a:solidFill>
                  <a:prstClr val="black"/>
                </a:solidFill>
              </a:rPr>
              <a:t>.</a:t>
            </a:r>
          </a:p>
          <a:p>
            <a:pPr marL="285750" indent="-285750">
              <a:buFont typeface="Wingdings" panose="05000000000000000000" pitchFamily="2" charset="2"/>
              <a:buChar char="Ø"/>
              <a:defRPr/>
            </a:pPr>
            <a:endParaRPr lang="en-US" sz="2000" dirty="0" smtClean="0">
              <a:solidFill>
                <a:prstClr val="black"/>
              </a:solidFill>
            </a:endParaRPr>
          </a:p>
          <a:p>
            <a:pPr marL="285750" indent="-285750">
              <a:buFont typeface="Wingdings" panose="05000000000000000000" pitchFamily="2" charset="2"/>
              <a:buChar char="Ø"/>
              <a:defRPr/>
            </a:pPr>
            <a:r>
              <a:rPr lang="en-US" sz="2000" dirty="0" smtClean="0">
                <a:solidFill>
                  <a:prstClr val="black"/>
                </a:solidFill>
              </a:rPr>
              <a:t>Felony </a:t>
            </a:r>
            <a:r>
              <a:rPr lang="en-US" sz="2000" dirty="0">
                <a:solidFill>
                  <a:prstClr val="black"/>
                </a:solidFill>
              </a:rPr>
              <a:t>Aggravated Harassment: a minimum of 6 months and a </a:t>
            </a:r>
            <a:r>
              <a:rPr lang="en-US" sz="2000" dirty="0" smtClean="0">
                <a:solidFill>
                  <a:prstClr val="black"/>
                </a:solidFill>
              </a:rPr>
              <a:t>    maximum </a:t>
            </a:r>
            <a:r>
              <a:rPr lang="en-US" sz="2000" dirty="0">
                <a:solidFill>
                  <a:prstClr val="black"/>
                </a:solidFill>
              </a:rPr>
              <a:t>of 2 years in prison, a fine of $150,000, or both. </a:t>
            </a:r>
          </a:p>
          <a:p>
            <a:endParaRPr lang="en-US" dirty="0">
              <a:solidFill>
                <a:prstClr val="black"/>
              </a:solidFill>
            </a:endParaRPr>
          </a:p>
        </p:txBody>
      </p:sp>
      <p:pic>
        <p:nvPicPr>
          <p:cNvPr id="1027" name="Picture 3" descr="C:\Users\MDesMais\AppData\Local\Microsoft\Windows\Temporary Internet Files\Content.IE5\7WEK5GTT\Abogado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1824" y="1823224"/>
            <a:ext cx="2443976" cy="2443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1053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solidFill>
                  <a:srgbClr val="C00000"/>
                </a:solidFill>
                <a:latin typeface="Aharoni" panose="02010803020104030203" pitchFamily="2" charset="-79"/>
                <a:cs typeface="Aharoni" panose="02010803020104030203" pitchFamily="2" charset="-79"/>
              </a:rPr>
              <a:t>Real Life</a:t>
            </a:r>
            <a:endParaRPr lang="en-US" dirty="0">
              <a:solidFill>
                <a:srgbClr val="C00000"/>
              </a:solidFill>
              <a:latin typeface="Aharoni" panose="02010803020104030203" pitchFamily="2" charset="-79"/>
              <a:cs typeface="Aharoni" panose="02010803020104030203" pitchFamily="2" charset="-79"/>
            </a:endParaRPr>
          </a:p>
        </p:txBody>
      </p:sp>
      <p:pic>
        <p:nvPicPr>
          <p:cNvPr id="2050" name="Picture 2"/>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64845"/>
            <a:ext cx="9144000" cy="6922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81000" y="-83215"/>
            <a:ext cx="8408437" cy="3131215"/>
          </a:xfrm>
          <a:noFill/>
        </p:spPr>
        <p:txBody>
          <a:bodyPr>
            <a:normAutofit fontScale="40000" lnSpcReduction="20000"/>
          </a:bodyPr>
          <a:lstStyle/>
          <a:p>
            <a:endParaRPr lang="en-US" sz="3800" dirty="0" smtClean="0">
              <a:effectLst>
                <a:outerShdw blurRad="38100" dist="38100" dir="2700000" algn="tl">
                  <a:srgbClr val="000000">
                    <a:alpha val="43137"/>
                  </a:srgbClr>
                </a:outerShdw>
              </a:effectLst>
            </a:endParaRPr>
          </a:p>
          <a:p>
            <a:pPr marL="0" indent="0">
              <a:buNone/>
            </a:pPr>
            <a:r>
              <a:rPr lang="en-US" sz="6000" b="1" dirty="0" smtClean="0">
                <a:solidFill>
                  <a:srgbClr val="FFFF00"/>
                </a:solidFill>
                <a:effectLst>
                  <a:outerShdw blurRad="38100" dist="38100" dir="2700000" algn="tl">
                    <a:srgbClr val="000000">
                      <a:alpha val="43137"/>
                    </a:srgbClr>
                  </a:outerShdw>
                </a:effectLst>
                <a:cs typeface="Aharoni" panose="02010803020104030203" pitchFamily="2" charset="-79"/>
              </a:rPr>
              <a:t>PEORIA</a:t>
            </a:r>
            <a:r>
              <a:rPr lang="en-US" sz="6000" b="1" dirty="0">
                <a:solidFill>
                  <a:srgbClr val="FFFF00"/>
                </a:solidFill>
                <a:effectLst>
                  <a:outerShdw blurRad="38100" dist="38100" dir="2700000" algn="tl">
                    <a:srgbClr val="000000">
                      <a:alpha val="43137"/>
                    </a:srgbClr>
                  </a:outerShdw>
                </a:effectLst>
                <a:cs typeface="Aharoni" panose="02010803020104030203" pitchFamily="2" charset="-79"/>
              </a:rPr>
              <a:t>, AZ </a:t>
            </a:r>
            <a:r>
              <a:rPr lang="en-US" sz="6000" b="1" dirty="0" smtClean="0">
                <a:solidFill>
                  <a:srgbClr val="FFFF00"/>
                </a:solidFill>
                <a:effectLst>
                  <a:outerShdw blurRad="38100" dist="38100" dir="2700000" algn="tl">
                    <a:srgbClr val="000000">
                      <a:alpha val="43137"/>
                    </a:srgbClr>
                  </a:outerShdw>
                </a:effectLst>
                <a:cs typeface="Aharoni" panose="02010803020104030203" pitchFamily="2" charset="-79"/>
              </a:rPr>
              <a:t>– February 14, 2017. </a:t>
            </a:r>
            <a:r>
              <a:rPr lang="en-US" sz="7000" b="1" dirty="0" smtClean="0">
                <a:solidFill>
                  <a:srgbClr val="FFFF00"/>
                </a:solidFill>
                <a:effectLst>
                  <a:outerShdw blurRad="38100" dist="38100" dir="2700000" algn="tl">
                    <a:srgbClr val="000000">
                      <a:alpha val="43137"/>
                    </a:srgbClr>
                  </a:outerShdw>
                </a:effectLst>
                <a:cs typeface="Aharoni" panose="02010803020104030203" pitchFamily="2" charset="-79"/>
              </a:rPr>
              <a:t>Police </a:t>
            </a:r>
            <a:r>
              <a:rPr lang="en-US" sz="7000" b="1" dirty="0">
                <a:solidFill>
                  <a:srgbClr val="FFFF00"/>
                </a:solidFill>
                <a:effectLst>
                  <a:outerShdw blurRad="38100" dist="38100" dir="2700000" algn="tl">
                    <a:srgbClr val="000000">
                      <a:alpha val="43137"/>
                    </a:srgbClr>
                  </a:outerShdw>
                </a:effectLst>
                <a:cs typeface="Aharoni" panose="02010803020104030203" pitchFamily="2" charset="-79"/>
              </a:rPr>
              <a:t>have arrested a </a:t>
            </a:r>
            <a:endParaRPr lang="en-US" sz="7000" b="1" dirty="0" smtClean="0">
              <a:solidFill>
                <a:srgbClr val="FFFF00"/>
              </a:solidFill>
              <a:effectLst>
                <a:outerShdw blurRad="38100" dist="38100" dir="2700000" algn="tl">
                  <a:srgbClr val="000000">
                    <a:alpha val="43137"/>
                  </a:srgbClr>
                </a:outerShdw>
              </a:effectLst>
              <a:cs typeface="Aharoni" panose="02010803020104030203" pitchFamily="2" charset="-79"/>
            </a:endParaRPr>
          </a:p>
          <a:p>
            <a:pPr marL="0" indent="0">
              <a:buNone/>
            </a:pPr>
            <a:r>
              <a:rPr lang="en-US" sz="7000" b="1" dirty="0" smtClean="0">
                <a:solidFill>
                  <a:srgbClr val="FF0000"/>
                </a:solidFill>
                <a:effectLst>
                  <a:outerShdw blurRad="38100" dist="38100" dir="2700000" algn="tl">
                    <a:srgbClr val="000000">
                      <a:alpha val="43137"/>
                    </a:srgbClr>
                  </a:outerShdw>
                </a:effectLst>
                <a:cs typeface="Aharoni" panose="02010803020104030203" pitchFamily="2" charset="-79"/>
              </a:rPr>
              <a:t>12-year-old</a:t>
            </a:r>
            <a:r>
              <a:rPr lang="en-US" sz="7000" b="1" dirty="0" smtClean="0">
                <a:solidFill>
                  <a:srgbClr val="FFFF00"/>
                </a:solidFill>
                <a:effectLst>
                  <a:outerShdw blurRad="38100" dist="38100" dir="2700000" algn="tl">
                    <a:srgbClr val="000000">
                      <a:alpha val="43137"/>
                    </a:srgbClr>
                  </a:outerShdw>
                </a:effectLst>
                <a:cs typeface="Aharoni" panose="02010803020104030203" pitchFamily="2" charset="-79"/>
              </a:rPr>
              <a:t> </a:t>
            </a:r>
            <a:r>
              <a:rPr lang="en-US" sz="7000" b="1" dirty="0">
                <a:solidFill>
                  <a:srgbClr val="FFFF00"/>
                </a:solidFill>
                <a:effectLst>
                  <a:outerShdw blurRad="38100" dist="38100" dir="2700000" algn="tl">
                    <a:srgbClr val="000000">
                      <a:alpha val="43137"/>
                    </a:srgbClr>
                  </a:outerShdw>
                </a:effectLst>
                <a:cs typeface="Aharoni" panose="02010803020104030203" pitchFamily="2" charset="-79"/>
              </a:rPr>
              <a:t>Peoria boy after he made a threat against Santa Fe Elementary School via social </a:t>
            </a:r>
            <a:r>
              <a:rPr lang="en-US" sz="7000" b="1" dirty="0" smtClean="0">
                <a:solidFill>
                  <a:srgbClr val="FFFF00"/>
                </a:solidFill>
                <a:effectLst>
                  <a:outerShdw blurRad="38100" dist="38100" dir="2700000" algn="tl">
                    <a:srgbClr val="000000">
                      <a:alpha val="43137"/>
                    </a:srgbClr>
                  </a:outerShdw>
                </a:effectLst>
                <a:cs typeface="Aharoni" panose="02010803020104030203" pitchFamily="2" charset="-79"/>
              </a:rPr>
              <a:t>media, posting </a:t>
            </a:r>
            <a:r>
              <a:rPr lang="en-US" sz="7000" b="1" dirty="0">
                <a:solidFill>
                  <a:srgbClr val="FFFF00"/>
                </a:solidFill>
                <a:effectLst>
                  <a:outerShdw blurRad="38100" dist="38100" dir="2700000" algn="tl">
                    <a:srgbClr val="000000">
                      <a:alpha val="43137"/>
                    </a:srgbClr>
                  </a:outerShdw>
                </a:effectLst>
                <a:cs typeface="Aharoni" panose="02010803020104030203" pitchFamily="2" charset="-79"/>
              </a:rPr>
              <a:t>a picture of a gun</a:t>
            </a:r>
            <a:r>
              <a:rPr lang="en-US" sz="7000" b="1" dirty="0" smtClean="0">
                <a:solidFill>
                  <a:srgbClr val="FFFF00"/>
                </a:solidFill>
                <a:effectLst>
                  <a:outerShdw blurRad="38100" dist="38100" dir="2700000" algn="tl">
                    <a:srgbClr val="000000">
                      <a:alpha val="43137"/>
                    </a:srgbClr>
                  </a:outerShdw>
                </a:effectLst>
                <a:cs typeface="Aharoni" panose="02010803020104030203" pitchFamily="2" charset="-79"/>
              </a:rPr>
              <a:t>.</a:t>
            </a:r>
          </a:p>
          <a:p>
            <a:pPr marL="0" indent="0">
              <a:buNone/>
            </a:pPr>
            <a:r>
              <a:rPr lang="en-US" sz="7000" b="1" dirty="0" smtClean="0">
                <a:solidFill>
                  <a:srgbClr val="FFFF00"/>
                </a:solidFill>
                <a:effectLst>
                  <a:outerShdw blurRad="38100" dist="38100" dir="2700000" algn="tl">
                    <a:srgbClr val="000000">
                      <a:alpha val="43137"/>
                    </a:srgbClr>
                  </a:outerShdw>
                </a:effectLst>
                <a:cs typeface="Aharoni" panose="02010803020104030203" pitchFamily="2" charset="-79"/>
              </a:rPr>
              <a:t>The </a:t>
            </a:r>
            <a:r>
              <a:rPr lang="en-US" sz="7000" b="1" dirty="0">
                <a:solidFill>
                  <a:srgbClr val="FFFF00"/>
                </a:solidFill>
                <a:effectLst>
                  <a:outerShdw blurRad="38100" dist="38100" dir="2700000" algn="tl">
                    <a:srgbClr val="000000">
                      <a:alpha val="43137"/>
                    </a:srgbClr>
                  </a:outerShdw>
                </a:effectLst>
                <a:cs typeface="Aharoni" panose="02010803020104030203" pitchFamily="2" charset="-79"/>
              </a:rPr>
              <a:t>boy was booked into the Durango </a:t>
            </a:r>
            <a:r>
              <a:rPr lang="en-US" sz="7000" b="1" dirty="0" smtClean="0">
                <a:solidFill>
                  <a:srgbClr val="FFFF00"/>
                </a:solidFill>
                <a:effectLst>
                  <a:outerShdw blurRad="38100" dist="38100" dir="2700000" algn="tl">
                    <a:srgbClr val="000000">
                      <a:alpha val="43137"/>
                    </a:srgbClr>
                  </a:outerShdw>
                </a:effectLst>
                <a:cs typeface="Aharoni" panose="02010803020104030203" pitchFamily="2" charset="-79"/>
              </a:rPr>
              <a:t>Juvenile Detention Center on </a:t>
            </a:r>
            <a:r>
              <a:rPr lang="en-US" sz="7000" b="1" dirty="0">
                <a:solidFill>
                  <a:srgbClr val="FFFF00"/>
                </a:solidFill>
                <a:effectLst>
                  <a:outerShdw blurRad="38100" dist="38100" dir="2700000" algn="tl">
                    <a:srgbClr val="000000">
                      <a:alpha val="43137"/>
                    </a:srgbClr>
                  </a:outerShdw>
                </a:effectLst>
                <a:cs typeface="Aharoni" panose="02010803020104030203" pitchFamily="2" charset="-79"/>
              </a:rPr>
              <a:t>a hoax charge</a:t>
            </a:r>
            <a:r>
              <a:rPr lang="en-US" sz="7000" b="1" dirty="0" smtClean="0">
                <a:solidFill>
                  <a:srgbClr val="FFFF00"/>
                </a:solidFill>
                <a:effectLst>
                  <a:outerShdw blurRad="38100" dist="38100" dir="2700000" algn="tl">
                    <a:srgbClr val="000000">
                      <a:alpha val="43137"/>
                    </a:srgbClr>
                  </a:outerShdw>
                </a:effectLst>
                <a:cs typeface="Aharoni" panose="02010803020104030203" pitchFamily="2" charset="-79"/>
              </a:rPr>
              <a:t>, other </a:t>
            </a:r>
            <a:r>
              <a:rPr lang="en-US" sz="7000" b="1" dirty="0">
                <a:solidFill>
                  <a:srgbClr val="FFFF00"/>
                </a:solidFill>
                <a:effectLst>
                  <a:outerShdw blurRad="38100" dist="38100" dir="2700000" algn="tl">
                    <a:srgbClr val="000000">
                      <a:alpha val="43137"/>
                    </a:srgbClr>
                  </a:outerShdw>
                </a:effectLst>
                <a:cs typeface="Aharoni" panose="02010803020104030203" pitchFamily="2" charset="-79"/>
              </a:rPr>
              <a:t>charges may be added. </a:t>
            </a:r>
          </a:p>
          <a:p>
            <a:endParaRPr lang="en-US" sz="1800" dirty="0"/>
          </a:p>
        </p:txBody>
      </p:sp>
    </p:spTree>
    <p:extLst>
      <p:ext uri="{BB962C8B-B14F-4D97-AF65-F5344CB8AC3E}">
        <p14:creationId xmlns:p14="http://schemas.microsoft.com/office/powerpoint/2010/main" val="25827949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1" dirty="0"/>
              <a:t>Instagram post gets 15yr old boy arrested</a:t>
            </a:r>
            <a:endParaRPr lang="en-US" sz="4000" dirty="0"/>
          </a:p>
        </p:txBody>
      </p:sp>
      <p:sp>
        <p:nvSpPr>
          <p:cNvPr id="3" name="Content Placeholder 2"/>
          <p:cNvSpPr>
            <a:spLocks noGrp="1"/>
          </p:cNvSpPr>
          <p:nvPr>
            <p:ph idx="1"/>
          </p:nvPr>
        </p:nvSpPr>
        <p:spPr>
          <a:xfrm>
            <a:off x="907080" y="2207360"/>
            <a:ext cx="6871724" cy="4428445"/>
          </a:xfrm>
        </p:spPr>
        <p:txBody>
          <a:bodyPr>
            <a:normAutofit fontScale="92500"/>
          </a:bodyPr>
          <a:lstStyle/>
          <a:p>
            <a:pPr marL="285750" indent="-285750">
              <a:spcBef>
                <a:spcPts val="1800"/>
              </a:spcBef>
              <a:defRPr/>
            </a:pPr>
            <a:r>
              <a:rPr lang="en-US" dirty="0">
                <a:cs typeface="Arial" pitchFamily="34" charset="0"/>
              </a:rPr>
              <a:t>The teen has been accused of creating an online “burn book”.</a:t>
            </a:r>
          </a:p>
          <a:p>
            <a:pPr marL="285750" indent="-285750">
              <a:spcBef>
                <a:spcPts val="1800"/>
              </a:spcBef>
              <a:defRPr/>
            </a:pPr>
            <a:r>
              <a:rPr lang="en-US" altLang="en-US" dirty="0"/>
              <a:t>Pictures taken from students Facebook pages, uploaded onto Instagram with derogatory comments.</a:t>
            </a:r>
          </a:p>
          <a:p>
            <a:pPr marL="285750" indent="-285750">
              <a:spcBef>
                <a:spcPts val="1800"/>
              </a:spcBef>
              <a:defRPr/>
            </a:pPr>
            <a:r>
              <a:rPr lang="en-US" altLang="en-US" dirty="0"/>
              <a:t>According to police “We were able to track the person who did that through their IP address.”</a:t>
            </a:r>
          </a:p>
          <a:p>
            <a:pPr marL="285750" indent="-285750">
              <a:spcBef>
                <a:spcPts val="1800"/>
              </a:spcBef>
              <a:defRPr/>
            </a:pPr>
            <a:r>
              <a:rPr lang="en-US" dirty="0">
                <a:cs typeface="Arial" pitchFamily="34" charset="0"/>
              </a:rPr>
              <a:t>Teen was arrested and charged 5 counts of third-degree harassment</a:t>
            </a:r>
            <a:endParaRPr lang="en-US" altLang="en-US" dirty="0"/>
          </a:p>
          <a:p>
            <a:endParaRPr lang="en-US" dirty="0"/>
          </a:p>
        </p:txBody>
      </p:sp>
      <p:pic>
        <p:nvPicPr>
          <p:cNvPr id="4" name="Picture 3" descr="C:\Users\LNava\AppData\Local\Microsoft\Windows\Temporary Internet Files\Content.Word\Instagram-v051916.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8805" y="5566870"/>
            <a:ext cx="1386075" cy="1291129"/>
          </a:xfrm>
          <a:prstGeom prst="rect">
            <a:avLst/>
          </a:prstGeom>
          <a:noFill/>
          <a:ln>
            <a:noFill/>
          </a:ln>
        </p:spPr>
      </p:pic>
    </p:spTree>
    <p:extLst>
      <p:ext uri="{BB962C8B-B14F-4D97-AF65-F5344CB8AC3E}">
        <p14:creationId xmlns:p14="http://schemas.microsoft.com/office/powerpoint/2010/main" val="25138667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962400"/>
            <a:ext cx="8305800" cy="2895600"/>
          </a:xfrm>
        </p:spPr>
        <p:txBody>
          <a:bodyPr>
            <a:normAutofit lnSpcReduction="10000"/>
          </a:bodyPr>
          <a:lstStyle/>
          <a:p>
            <a:pPr lvl="0"/>
            <a:r>
              <a:rPr lang="en-US" sz="2800" dirty="0" smtClean="0">
                <a:latin typeface="Aharoni" panose="02010803020104030203" pitchFamily="2" charset="-79"/>
                <a:cs typeface="Aharoni" panose="02010803020104030203" pitchFamily="2" charset="-79"/>
              </a:rPr>
              <a:t>Tell someone - </a:t>
            </a:r>
            <a:r>
              <a:rPr lang="en-US" sz="2800" dirty="0" smtClean="0">
                <a:solidFill>
                  <a:prstClr val="black"/>
                </a:solidFill>
                <a:latin typeface="Aharoni" panose="02010803020104030203" pitchFamily="2" charset="-79"/>
                <a:cs typeface="Aharoni" panose="02010803020104030203" pitchFamily="2" charset="-79"/>
              </a:rPr>
              <a:t>Always </a:t>
            </a:r>
            <a:r>
              <a:rPr lang="en-US" sz="2800" dirty="0">
                <a:solidFill>
                  <a:prstClr val="black"/>
                </a:solidFill>
                <a:latin typeface="Aharoni" panose="02010803020104030203" pitchFamily="2" charset="-79"/>
                <a:cs typeface="Aharoni" panose="02010803020104030203" pitchFamily="2" charset="-79"/>
              </a:rPr>
              <a:t>report it</a:t>
            </a:r>
            <a:r>
              <a:rPr lang="en-US" sz="2800" dirty="0" smtClean="0">
                <a:solidFill>
                  <a:prstClr val="black"/>
                </a:solidFill>
                <a:latin typeface="Aharoni" panose="02010803020104030203" pitchFamily="2" charset="-79"/>
                <a:cs typeface="Aharoni" panose="02010803020104030203" pitchFamily="2" charset="-79"/>
              </a:rPr>
              <a:t>!</a:t>
            </a:r>
            <a:endParaRPr lang="en-US" sz="2800" dirty="0" smtClean="0">
              <a:latin typeface="Aharoni" panose="02010803020104030203" pitchFamily="2" charset="-79"/>
              <a:cs typeface="Aharoni" panose="02010803020104030203" pitchFamily="2" charset="-79"/>
            </a:endParaRPr>
          </a:p>
          <a:p>
            <a:r>
              <a:rPr lang="en-US" sz="2800" dirty="0" smtClean="0">
                <a:latin typeface="Aharoni" panose="02010803020104030203" pitchFamily="2" charset="-79"/>
                <a:cs typeface="Aharoni" panose="02010803020104030203" pitchFamily="2" charset="-79"/>
              </a:rPr>
              <a:t>Never retaliate.</a:t>
            </a:r>
          </a:p>
          <a:p>
            <a:r>
              <a:rPr lang="en-US" sz="2800" dirty="0" smtClean="0">
                <a:latin typeface="Aharoni" panose="02010803020104030203" pitchFamily="2" charset="-79"/>
                <a:cs typeface="Aharoni" panose="02010803020104030203" pitchFamily="2" charset="-79"/>
              </a:rPr>
              <a:t>Block them or tell them to stop.</a:t>
            </a:r>
          </a:p>
          <a:p>
            <a:r>
              <a:rPr lang="en-US" sz="2800" dirty="0" smtClean="0">
                <a:latin typeface="Aharoni" panose="02010803020104030203" pitchFamily="2" charset="-79"/>
                <a:cs typeface="Aharoni" panose="02010803020104030203" pitchFamily="2" charset="-79"/>
              </a:rPr>
              <a:t>Keep the evidence. </a:t>
            </a:r>
            <a:r>
              <a:rPr lang="en-US" sz="2800" dirty="0" smtClean="0">
                <a:solidFill>
                  <a:srgbClr val="FF0000"/>
                </a:solidFill>
                <a:latin typeface="Aharoni" panose="02010803020104030203" pitchFamily="2" charset="-79"/>
                <a:cs typeface="Aharoni" panose="02010803020104030203" pitchFamily="2" charset="-79"/>
              </a:rPr>
              <a:t>Save. Print</a:t>
            </a:r>
            <a:r>
              <a:rPr lang="en-US" sz="2800" dirty="0">
                <a:solidFill>
                  <a:srgbClr val="FF0000"/>
                </a:solidFill>
                <a:latin typeface="Aharoni" panose="02010803020104030203" pitchFamily="2" charset="-79"/>
                <a:cs typeface="Aharoni" panose="02010803020104030203" pitchFamily="2" charset="-79"/>
              </a:rPr>
              <a:t>.</a:t>
            </a:r>
            <a:r>
              <a:rPr lang="en-US" sz="2800" dirty="0" smtClean="0">
                <a:solidFill>
                  <a:srgbClr val="FF0000"/>
                </a:solidFill>
                <a:latin typeface="Aharoni" panose="02010803020104030203" pitchFamily="2" charset="-79"/>
                <a:cs typeface="Aharoni" panose="02010803020104030203" pitchFamily="2" charset="-79"/>
              </a:rPr>
              <a:t> Screenshot.</a:t>
            </a:r>
          </a:p>
          <a:p>
            <a:r>
              <a:rPr lang="en-US" sz="2800" dirty="0" smtClean="0">
                <a:latin typeface="Aharoni" panose="02010803020104030203" pitchFamily="2" charset="-79"/>
                <a:cs typeface="Aharoni" panose="02010803020104030203" pitchFamily="2" charset="-79"/>
              </a:rPr>
              <a:t>Call the police if it involves threats of violence.</a:t>
            </a:r>
          </a:p>
          <a:p>
            <a:pPr marL="0" indent="0">
              <a:buNone/>
            </a:pPr>
            <a:endParaRPr lang="en-US" dirty="0" smtClean="0"/>
          </a:p>
        </p:txBody>
      </p:sp>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19166" t="8980" r="-119166" b="-8980"/>
          <a:stretch/>
        </p:blipFill>
        <p:spPr bwMode="auto">
          <a:xfrm>
            <a:off x="3664597" y="457200"/>
            <a:ext cx="2474259"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52400"/>
            <a:ext cx="29718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829183">
            <a:off x="5630503" y="392829"/>
            <a:ext cx="2544045" cy="3374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700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wipe(down)">
                                      <p:cBhvr>
                                        <p:cTn id="7" dur="580">
                                          <p:stCondLst>
                                            <p:cond delay="0"/>
                                          </p:stCondLst>
                                        </p:cTn>
                                        <p:tgtEl>
                                          <p:spTgt spid="3080"/>
                                        </p:tgtEl>
                                      </p:cBhvr>
                                    </p:animEffect>
                                    <p:anim calcmode="lin" valueType="num">
                                      <p:cBhvr>
                                        <p:cTn id="8" dur="1822" tmFilter="0,0; 0.14,0.36; 0.43,0.73; 0.71,0.91; 1.0,1.0">
                                          <p:stCondLst>
                                            <p:cond delay="0"/>
                                          </p:stCondLst>
                                        </p:cTn>
                                        <p:tgtEl>
                                          <p:spTgt spid="308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8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8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8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8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80"/>
                                        </p:tgtEl>
                                      </p:cBhvr>
                                      <p:to x="100000" y="60000"/>
                                    </p:animScale>
                                    <p:animScale>
                                      <p:cBhvr>
                                        <p:cTn id="14" dur="166" decel="50000">
                                          <p:stCondLst>
                                            <p:cond delay="676"/>
                                          </p:stCondLst>
                                        </p:cTn>
                                        <p:tgtEl>
                                          <p:spTgt spid="3080"/>
                                        </p:tgtEl>
                                      </p:cBhvr>
                                      <p:to x="100000" y="100000"/>
                                    </p:animScale>
                                    <p:animScale>
                                      <p:cBhvr>
                                        <p:cTn id="15" dur="26">
                                          <p:stCondLst>
                                            <p:cond delay="1312"/>
                                          </p:stCondLst>
                                        </p:cTn>
                                        <p:tgtEl>
                                          <p:spTgt spid="3080"/>
                                        </p:tgtEl>
                                      </p:cBhvr>
                                      <p:to x="100000" y="80000"/>
                                    </p:animScale>
                                    <p:animScale>
                                      <p:cBhvr>
                                        <p:cTn id="16" dur="166" decel="50000">
                                          <p:stCondLst>
                                            <p:cond delay="1338"/>
                                          </p:stCondLst>
                                        </p:cTn>
                                        <p:tgtEl>
                                          <p:spTgt spid="3080"/>
                                        </p:tgtEl>
                                      </p:cBhvr>
                                      <p:to x="100000" y="100000"/>
                                    </p:animScale>
                                    <p:animScale>
                                      <p:cBhvr>
                                        <p:cTn id="17" dur="26">
                                          <p:stCondLst>
                                            <p:cond delay="1642"/>
                                          </p:stCondLst>
                                        </p:cTn>
                                        <p:tgtEl>
                                          <p:spTgt spid="3080"/>
                                        </p:tgtEl>
                                      </p:cBhvr>
                                      <p:to x="100000" y="90000"/>
                                    </p:animScale>
                                    <p:animScale>
                                      <p:cBhvr>
                                        <p:cTn id="18" dur="166" decel="50000">
                                          <p:stCondLst>
                                            <p:cond delay="1668"/>
                                          </p:stCondLst>
                                        </p:cTn>
                                        <p:tgtEl>
                                          <p:spTgt spid="3080"/>
                                        </p:tgtEl>
                                      </p:cBhvr>
                                      <p:to x="100000" y="100000"/>
                                    </p:animScale>
                                    <p:animScale>
                                      <p:cBhvr>
                                        <p:cTn id="19" dur="26">
                                          <p:stCondLst>
                                            <p:cond delay="1808"/>
                                          </p:stCondLst>
                                        </p:cTn>
                                        <p:tgtEl>
                                          <p:spTgt spid="3080"/>
                                        </p:tgtEl>
                                      </p:cBhvr>
                                      <p:to x="100000" y="95000"/>
                                    </p:animScale>
                                    <p:animScale>
                                      <p:cBhvr>
                                        <p:cTn id="20" dur="166" decel="50000">
                                          <p:stCondLst>
                                            <p:cond delay="1834"/>
                                          </p:stCondLst>
                                        </p:cTn>
                                        <p:tgtEl>
                                          <p:spTgt spid="308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81"/>
                                        </p:tgtEl>
                                        <p:attrNameLst>
                                          <p:attrName>style.visibility</p:attrName>
                                        </p:attrNameLst>
                                      </p:cBhvr>
                                      <p:to>
                                        <p:strVal val="visible"/>
                                      </p:to>
                                    </p:set>
                                    <p:anim calcmode="lin" valueType="num">
                                      <p:cBhvr additive="base">
                                        <p:cTn id="25" dur="500" fill="hold"/>
                                        <p:tgtEl>
                                          <p:spTgt spid="3081"/>
                                        </p:tgtEl>
                                        <p:attrNameLst>
                                          <p:attrName>ppt_x</p:attrName>
                                        </p:attrNameLst>
                                      </p:cBhvr>
                                      <p:tavLst>
                                        <p:tav tm="0">
                                          <p:val>
                                            <p:strVal val="#ppt_x"/>
                                          </p:val>
                                        </p:tav>
                                        <p:tav tm="100000">
                                          <p:val>
                                            <p:strVal val="#ppt_x"/>
                                          </p:val>
                                        </p:tav>
                                      </p:tavLst>
                                    </p:anim>
                                    <p:anim calcmode="lin" valueType="num">
                                      <p:cBhvr additive="base">
                                        <p:cTn id="26" dur="500" fill="hold"/>
                                        <p:tgtEl>
                                          <p:spTgt spid="30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5474" y="200561"/>
            <a:ext cx="7820924" cy="1323439"/>
          </a:xfrm>
          <a:prstGeom prst="rect">
            <a:avLst/>
          </a:prstGeom>
          <a:noFill/>
        </p:spPr>
        <p:txBody>
          <a:bodyPr wrap="none" rtlCol="0">
            <a:spAutoFit/>
          </a:bodyPr>
          <a:lstStyle/>
          <a:p>
            <a:pPr algn="ctr"/>
            <a:r>
              <a:rPr lang="en-US" sz="4000" b="1" dirty="0" smtClean="0">
                <a:solidFill>
                  <a:prstClr val="black"/>
                </a:solidFill>
              </a:rPr>
              <a:t>THE RELATIONSHIP BETWEEN</a:t>
            </a:r>
          </a:p>
          <a:p>
            <a:pPr algn="ctr"/>
            <a:r>
              <a:rPr lang="en-US" sz="4000" b="1" dirty="0" smtClean="0">
                <a:solidFill>
                  <a:prstClr val="black"/>
                </a:solidFill>
              </a:rPr>
              <a:t>BULLYING AND SUICIDE</a:t>
            </a:r>
            <a:endParaRPr lang="en-US" sz="4000" b="1" dirty="0">
              <a:solidFill>
                <a:prstClr val="black"/>
              </a:solidFill>
            </a:endParaRPr>
          </a:p>
        </p:txBody>
      </p:sp>
      <p:sp>
        <p:nvSpPr>
          <p:cNvPr id="3" name="TextBox 2"/>
          <p:cNvSpPr txBox="1"/>
          <p:nvPr/>
        </p:nvSpPr>
        <p:spPr>
          <a:xfrm>
            <a:off x="25667" y="1524000"/>
            <a:ext cx="9313218" cy="3170099"/>
          </a:xfrm>
          <a:prstGeom prst="rect">
            <a:avLst/>
          </a:prstGeom>
          <a:noFill/>
        </p:spPr>
        <p:txBody>
          <a:bodyPr wrap="square" rtlCol="0">
            <a:spAutoFit/>
          </a:bodyPr>
          <a:lstStyle/>
          <a:p>
            <a:endParaRPr lang="en-US" sz="2000" b="1" dirty="0" smtClean="0">
              <a:solidFill>
                <a:prstClr val="black"/>
              </a:solidFill>
            </a:endParaRPr>
          </a:p>
          <a:p>
            <a:pPr marL="342900" indent="-342900">
              <a:buFont typeface="Wingdings" panose="05000000000000000000" pitchFamily="2" charset="2"/>
              <a:buChar char="Ø"/>
            </a:pPr>
            <a:r>
              <a:rPr lang="en-US" sz="2000" b="1" dirty="0" smtClean="0">
                <a:solidFill>
                  <a:prstClr val="black"/>
                </a:solidFill>
              </a:rPr>
              <a:t>In the past decade, stories of a young person’s suicide linked, in some way to</a:t>
            </a:r>
            <a:r>
              <a:rPr lang="en-US" sz="2000" b="1" dirty="0">
                <a:solidFill>
                  <a:prstClr val="black"/>
                </a:solidFill>
              </a:rPr>
              <a:t> </a:t>
            </a:r>
            <a:r>
              <a:rPr lang="en-US" sz="2000" b="1" dirty="0" smtClean="0">
                <a:solidFill>
                  <a:prstClr val="black"/>
                </a:solidFill>
              </a:rPr>
              <a:t>bullying, have become regrettably common.</a:t>
            </a:r>
          </a:p>
          <a:p>
            <a:endParaRPr lang="en-US" sz="2000" b="1" dirty="0" smtClean="0">
              <a:solidFill>
                <a:prstClr val="black"/>
              </a:solidFill>
            </a:endParaRPr>
          </a:p>
          <a:p>
            <a:pPr marL="342900" indent="-342900">
              <a:buFont typeface="Wingdings" panose="05000000000000000000" pitchFamily="2" charset="2"/>
              <a:buChar char="Ø"/>
            </a:pPr>
            <a:r>
              <a:rPr lang="en-US" sz="2000" b="1" dirty="0" smtClean="0">
                <a:solidFill>
                  <a:prstClr val="black"/>
                </a:solidFill>
              </a:rPr>
              <a:t>Youth who report bullying others and being bullied, have the highest </a:t>
            </a:r>
          </a:p>
          <a:p>
            <a:r>
              <a:rPr lang="en-US" sz="2000" b="1" dirty="0">
                <a:solidFill>
                  <a:prstClr val="black"/>
                </a:solidFill>
              </a:rPr>
              <a:t> </a:t>
            </a:r>
            <a:r>
              <a:rPr lang="en-US" sz="2000" b="1" dirty="0" smtClean="0">
                <a:solidFill>
                  <a:prstClr val="black"/>
                </a:solidFill>
              </a:rPr>
              <a:t>    risk for suicide related behavior. </a:t>
            </a:r>
          </a:p>
          <a:p>
            <a:endParaRPr lang="en-US" sz="2000" b="1" dirty="0" smtClean="0">
              <a:solidFill>
                <a:prstClr val="black"/>
              </a:solidFill>
            </a:endParaRPr>
          </a:p>
          <a:p>
            <a:pPr marL="342900" indent="-342900">
              <a:buFont typeface="Wingdings" panose="05000000000000000000" pitchFamily="2" charset="2"/>
              <a:buChar char="Ø"/>
            </a:pPr>
            <a:r>
              <a:rPr lang="en-US" sz="2000" b="1" dirty="0" smtClean="0">
                <a:solidFill>
                  <a:prstClr val="black"/>
                </a:solidFill>
              </a:rPr>
              <a:t>ANY involvement with bullying behavior is a factor which may significantly contribute to feelings of helplessness and hopelessness that raise the risk of suicide.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3370" y="5255786"/>
            <a:ext cx="1361975" cy="13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96945"/>
            <a:ext cx="3429000" cy="61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84838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3471983"/>
            <a:ext cx="2227664" cy="113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152400"/>
            <a:ext cx="9144000" cy="685800"/>
          </a:xfrm>
        </p:spPr>
        <p:txBody>
          <a:bodyPr/>
          <a:lstStyle/>
          <a:p>
            <a:pPr algn="ctr"/>
            <a:r>
              <a:rPr lang="en-US" dirty="0" smtClean="0"/>
              <a:t>       </a:t>
            </a:r>
            <a:r>
              <a:rPr lang="en-US" sz="4000" b="1" dirty="0" smtClean="0">
                <a:latin typeface="+mn-lt"/>
              </a:rPr>
              <a:t>Role of Social media</a:t>
            </a:r>
            <a:endParaRPr lang="en-US" sz="4000" b="1" dirty="0">
              <a:latin typeface="+mn-lt"/>
            </a:endParaRPr>
          </a:p>
        </p:txBody>
      </p:sp>
      <p:sp>
        <p:nvSpPr>
          <p:cNvPr id="3" name="Content Placeholder 2"/>
          <p:cNvSpPr>
            <a:spLocks noGrp="1"/>
          </p:cNvSpPr>
          <p:nvPr>
            <p:ph idx="1"/>
          </p:nvPr>
        </p:nvSpPr>
        <p:spPr>
          <a:xfrm>
            <a:off x="601670" y="985720"/>
            <a:ext cx="8229600" cy="4114800"/>
          </a:xfrm>
        </p:spPr>
        <p:txBody>
          <a:bodyPr>
            <a:normAutofit/>
          </a:bodyPr>
          <a:lstStyle/>
          <a:p>
            <a:pPr>
              <a:spcBef>
                <a:spcPts val="0"/>
              </a:spcBef>
            </a:pPr>
            <a:r>
              <a:rPr lang="en-US" sz="2000" dirty="0" smtClean="0"/>
              <a:t>In a study conducted by </a:t>
            </a:r>
            <a:r>
              <a:rPr lang="en-US" sz="2000" dirty="0" err="1" smtClean="0"/>
              <a:t>Hinduja</a:t>
            </a:r>
            <a:r>
              <a:rPr lang="en-US" sz="2000" dirty="0" smtClean="0"/>
              <a:t> &amp; </a:t>
            </a:r>
            <a:r>
              <a:rPr lang="en-US" sz="2000" dirty="0" err="1" smtClean="0"/>
              <a:t>Patchin</a:t>
            </a:r>
            <a:r>
              <a:rPr lang="en-US" sz="2000" dirty="0" smtClean="0"/>
              <a:t> in 2012, where appx. 2,000</a:t>
            </a:r>
          </a:p>
          <a:p>
            <a:pPr>
              <a:spcBef>
                <a:spcPts val="0"/>
              </a:spcBef>
            </a:pPr>
            <a:r>
              <a:rPr lang="en-US" sz="2000" dirty="0" smtClean="0"/>
              <a:t>middle school students were surveyed:</a:t>
            </a:r>
          </a:p>
          <a:p>
            <a:endParaRPr lang="en-US" sz="2000" dirty="0" smtClean="0"/>
          </a:p>
          <a:p>
            <a:pPr marL="0" indent="0"/>
            <a:r>
              <a:rPr lang="en-US" sz="2000" dirty="0" smtClean="0"/>
              <a:t>Victims of cyberbullying were almost </a:t>
            </a:r>
            <a:r>
              <a:rPr lang="en-US" sz="2000" dirty="0" smtClean="0">
                <a:solidFill>
                  <a:srgbClr val="FF0000"/>
                </a:solidFill>
              </a:rPr>
              <a:t>2 times </a:t>
            </a:r>
            <a:r>
              <a:rPr lang="en-US" sz="2000" dirty="0" smtClean="0"/>
              <a:t>as likely to attempt suicide than those who were not. </a:t>
            </a:r>
          </a:p>
          <a:p>
            <a:pPr marL="0" indent="0"/>
            <a:endParaRPr lang="en-US" sz="2000" dirty="0" smtClean="0"/>
          </a:p>
          <a:p>
            <a:pPr marL="0" indent="0"/>
            <a:r>
              <a:rPr lang="en-US" sz="2000" dirty="0" smtClean="0"/>
              <a:t>Cyberbullying offenders were </a:t>
            </a:r>
            <a:r>
              <a:rPr lang="en-US" sz="2000" dirty="0" smtClean="0">
                <a:solidFill>
                  <a:srgbClr val="FF0000"/>
                </a:solidFill>
              </a:rPr>
              <a:t>1.5 times </a:t>
            </a:r>
            <a:r>
              <a:rPr lang="en-US" sz="2000" dirty="0" smtClean="0"/>
              <a:t>as likely to report having attempted suicide than children who were not offenders or victims of cyberbullying.</a:t>
            </a:r>
          </a:p>
          <a:p>
            <a:pPr marL="0" indent="0"/>
            <a:endParaRPr lang="en-US" sz="2000" dirty="0" smtClean="0"/>
          </a:p>
          <a:p>
            <a:pPr marL="0" indent="0"/>
            <a:r>
              <a:rPr lang="en-US" sz="2000" dirty="0" smtClean="0"/>
              <a:t>According to The National Institute of Health, the role of social media in suicide is a new phenomenon and more research is necessary.</a:t>
            </a:r>
            <a:endParaRPr lang="en-US" sz="2000"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5266549"/>
            <a:ext cx="6970796" cy="148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354781"/>
            <a:ext cx="3429000" cy="61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8186731"/>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749" y="838201"/>
            <a:ext cx="8477450" cy="914400"/>
          </a:xfrm>
        </p:spPr>
        <p:txBody>
          <a:bodyPr>
            <a:normAutofit lnSpcReduction="10000"/>
          </a:bodyPr>
          <a:lstStyle/>
          <a:p>
            <a:pPr marL="0" lvl="0" indent="0">
              <a:spcBef>
                <a:spcPts val="0"/>
              </a:spcBef>
              <a:buClrTx/>
              <a:buSzTx/>
              <a:buNone/>
            </a:pPr>
            <a:r>
              <a:rPr lang="en-US" sz="2000" b="1" u="sng" dirty="0">
                <a:solidFill>
                  <a:srgbClr val="000000"/>
                </a:solidFill>
                <a:latin typeface="Franklin Gothic Book"/>
              </a:rPr>
              <a:t>Instagram:</a:t>
            </a:r>
            <a:r>
              <a:rPr lang="en-US" sz="2000" dirty="0">
                <a:solidFill>
                  <a:srgbClr val="000000"/>
                </a:solidFill>
                <a:latin typeface="Franklin Gothic Book"/>
              </a:rPr>
              <a:t> </a:t>
            </a:r>
            <a:r>
              <a:rPr lang="en-US" sz="1800" dirty="0">
                <a:solidFill>
                  <a:srgbClr val="000000"/>
                </a:solidFill>
                <a:latin typeface="Franklin Gothic Book"/>
              </a:rPr>
              <a:t>offers a feature very similar to Facebook’s. Users can anonymously flag a </a:t>
            </a:r>
            <a:r>
              <a:rPr lang="en-US" sz="1800" dirty="0" smtClean="0">
                <a:solidFill>
                  <a:srgbClr val="000000"/>
                </a:solidFill>
                <a:latin typeface="Franklin Gothic Book"/>
              </a:rPr>
              <a:t>post </a:t>
            </a:r>
            <a:r>
              <a:rPr lang="en-US" sz="1800" dirty="0">
                <a:solidFill>
                  <a:srgbClr val="000000"/>
                </a:solidFill>
                <a:latin typeface="Franklin Gothic Book"/>
              </a:rPr>
              <a:t>and the 24 hr. team will review it and reach </a:t>
            </a:r>
            <a:r>
              <a:rPr lang="en-US" sz="1800" dirty="0" smtClean="0">
                <a:solidFill>
                  <a:srgbClr val="000000"/>
                </a:solidFill>
                <a:latin typeface="Franklin Gothic Book"/>
              </a:rPr>
              <a:t>out.   </a:t>
            </a:r>
            <a:r>
              <a:rPr lang="en-US" sz="1800" dirty="0" smtClean="0">
                <a:solidFill>
                  <a:srgbClr val="FF0000"/>
                </a:solidFill>
                <a:latin typeface="Franklin Gothic Book"/>
              </a:rPr>
              <a:t>https</a:t>
            </a:r>
            <a:r>
              <a:rPr lang="en-US" sz="1800" dirty="0">
                <a:solidFill>
                  <a:srgbClr val="FF0000"/>
                </a:solidFill>
                <a:latin typeface="Franklin Gothic Book"/>
              </a:rPr>
              <a:t>://help.instagram.com/388741744585878</a:t>
            </a:r>
          </a:p>
          <a:p>
            <a:endParaRPr lang="en-US" dirty="0"/>
          </a:p>
        </p:txBody>
      </p:sp>
      <p:sp>
        <p:nvSpPr>
          <p:cNvPr id="4" name="Rectangle 3"/>
          <p:cNvSpPr/>
          <p:nvPr/>
        </p:nvSpPr>
        <p:spPr>
          <a:xfrm>
            <a:off x="309612" y="2057400"/>
            <a:ext cx="8529587" cy="1231106"/>
          </a:xfrm>
          <a:prstGeom prst="rect">
            <a:avLst/>
          </a:prstGeom>
        </p:spPr>
        <p:txBody>
          <a:bodyPr wrap="square">
            <a:spAutoFit/>
          </a:bodyPr>
          <a:lstStyle/>
          <a:p>
            <a:r>
              <a:rPr lang="en-US" sz="2000" b="1" u="sng" dirty="0">
                <a:solidFill>
                  <a:srgbClr val="000000"/>
                </a:solidFill>
              </a:rPr>
              <a:t>Twitter</a:t>
            </a:r>
            <a:r>
              <a:rPr lang="en-US" sz="2000" b="1" dirty="0">
                <a:solidFill>
                  <a:srgbClr val="000000"/>
                </a:solidFill>
              </a:rPr>
              <a:t>:</a:t>
            </a:r>
            <a:r>
              <a:rPr lang="en-US" sz="2000" dirty="0">
                <a:solidFill>
                  <a:srgbClr val="000000"/>
                </a:solidFill>
              </a:rPr>
              <a:t>  </a:t>
            </a:r>
            <a:r>
              <a:rPr lang="en-US" b="1" dirty="0">
                <a:solidFill>
                  <a:srgbClr val="000000"/>
                </a:solidFill>
              </a:rPr>
              <a:t>also has a reporting service for tweets that indicate risk for </a:t>
            </a:r>
            <a:r>
              <a:rPr lang="en-US" b="1" dirty="0" smtClean="0">
                <a:solidFill>
                  <a:srgbClr val="000000"/>
                </a:solidFill>
              </a:rPr>
              <a:t>self-harm</a:t>
            </a:r>
            <a:r>
              <a:rPr lang="en-US" b="1" dirty="0">
                <a:solidFill>
                  <a:srgbClr val="000000"/>
                </a:solidFill>
              </a:rPr>
              <a:t>. </a:t>
            </a:r>
            <a:r>
              <a:rPr lang="en-US" b="1" dirty="0">
                <a:solidFill>
                  <a:srgbClr val="FF0000"/>
                </a:solidFill>
              </a:rPr>
              <a:t>https://support.twitter.com/forms/suicide</a:t>
            </a:r>
          </a:p>
          <a:p>
            <a:endParaRPr lang="en-US" sz="1600" b="1" u="sng" dirty="0">
              <a:solidFill>
                <a:prstClr val="black"/>
              </a:solidFill>
            </a:endParaRPr>
          </a:p>
          <a:p>
            <a:endParaRPr lang="en-US" dirty="0">
              <a:solidFill>
                <a:prstClr val="black"/>
              </a:solidFill>
            </a:endParaRPr>
          </a:p>
        </p:txBody>
      </p:sp>
      <p:sp>
        <p:nvSpPr>
          <p:cNvPr id="5" name="Rectangle 4"/>
          <p:cNvSpPr/>
          <p:nvPr/>
        </p:nvSpPr>
        <p:spPr>
          <a:xfrm>
            <a:off x="309613" y="2971800"/>
            <a:ext cx="8529586" cy="2062103"/>
          </a:xfrm>
          <a:prstGeom prst="rect">
            <a:avLst/>
          </a:prstGeom>
        </p:spPr>
        <p:txBody>
          <a:bodyPr wrap="square">
            <a:spAutoFit/>
          </a:bodyPr>
          <a:lstStyle/>
          <a:p>
            <a:r>
              <a:rPr lang="en-US" sz="2000" b="1" u="sng" dirty="0">
                <a:solidFill>
                  <a:srgbClr val="000000"/>
                </a:solidFill>
              </a:rPr>
              <a:t>Snapchat</a:t>
            </a:r>
            <a:r>
              <a:rPr lang="en-US" sz="2000" b="1" dirty="0">
                <a:solidFill>
                  <a:srgbClr val="000000"/>
                </a:solidFill>
              </a:rPr>
              <a:t>: </a:t>
            </a:r>
            <a:r>
              <a:rPr lang="en-US" b="1" dirty="0">
                <a:solidFill>
                  <a:srgbClr val="000000"/>
                </a:solidFill>
              </a:rPr>
              <a:t>does not have a form specifically for self-harm reports. Here’s how to report </a:t>
            </a:r>
            <a:r>
              <a:rPr lang="en-US" b="1" dirty="0" smtClean="0">
                <a:solidFill>
                  <a:srgbClr val="000000"/>
                </a:solidFill>
              </a:rPr>
              <a:t>a </a:t>
            </a:r>
            <a:r>
              <a:rPr lang="en-US" b="1" dirty="0">
                <a:solidFill>
                  <a:srgbClr val="000000"/>
                </a:solidFill>
              </a:rPr>
              <a:t>Snap from another Snap chatter's Story:</a:t>
            </a:r>
          </a:p>
          <a:p>
            <a:r>
              <a:rPr lang="en-US" b="1" dirty="0">
                <a:solidFill>
                  <a:srgbClr val="000000"/>
                </a:solidFill>
              </a:rPr>
              <a:t>   1. Go to the Snap you want to report </a:t>
            </a:r>
          </a:p>
          <a:p>
            <a:r>
              <a:rPr lang="en-US" b="1" dirty="0">
                <a:solidFill>
                  <a:srgbClr val="000000"/>
                </a:solidFill>
              </a:rPr>
              <a:t>   2. Press and hold on the Snap</a:t>
            </a:r>
          </a:p>
          <a:p>
            <a:r>
              <a:rPr lang="en-US" b="1" dirty="0">
                <a:solidFill>
                  <a:srgbClr val="000000"/>
                </a:solidFill>
              </a:rPr>
              <a:t>   3. Tap the 🏳 button that appears in the bottom-left corner</a:t>
            </a:r>
          </a:p>
          <a:p>
            <a:r>
              <a:rPr lang="en-US" b="1" dirty="0">
                <a:solidFill>
                  <a:srgbClr val="000000"/>
                </a:solidFill>
              </a:rPr>
              <a:t>   4. Let us know why you want to report this Snap!</a:t>
            </a:r>
          </a:p>
          <a:p>
            <a:r>
              <a:rPr lang="en-US" b="1" dirty="0">
                <a:solidFill>
                  <a:srgbClr val="FF0000"/>
                </a:solidFill>
              </a:rPr>
              <a:t>https://support.snapchat.com/en-US/i-need-help</a:t>
            </a:r>
          </a:p>
        </p:txBody>
      </p:sp>
      <p:sp>
        <p:nvSpPr>
          <p:cNvPr id="6" name="TextBox 5"/>
          <p:cNvSpPr txBox="1"/>
          <p:nvPr/>
        </p:nvSpPr>
        <p:spPr>
          <a:xfrm>
            <a:off x="0" y="19251"/>
            <a:ext cx="9144000" cy="707886"/>
          </a:xfrm>
          <a:prstGeom prst="rect">
            <a:avLst/>
          </a:prstGeom>
          <a:noFill/>
        </p:spPr>
        <p:txBody>
          <a:bodyPr wrap="square" rtlCol="0">
            <a:spAutoFit/>
          </a:bodyPr>
          <a:lstStyle/>
          <a:p>
            <a:pPr algn="ctr"/>
            <a:r>
              <a:rPr lang="en-US" sz="4000" b="1" dirty="0" smtClean="0">
                <a:solidFill>
                  <a:prstClr val="black"/>
                </a:solidFill>
              </a:rPr>
              <a:t>HOW TO REPORT:</a:t>
            </a:r>
            <a:endParaRPr lang="en-US" sz="4000" b="1" dirty="0">
              <a:solidFill>
                <a:prstClr val="black"/>
              </a:solidFill>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7" y="6281403"/>
            <a:ext cx="3383757" cy="604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47815"/>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6475" y="1291130"/>
            <a:ext cx="8542329" cy="1107996"/>
          </a:xfrm>
          <a:prstGeom prst="rect">
            <a:avLst/>
          </a:prstGeom>
          <a:noFill/>
        </p:spPr>
        <p:txBody>
          <a:bodyPr wrap="square" rtlCol="0">
            <a:spAutoFit/>
          </a:bodyPr>
          <a:lstStyle/>
          <a:p>
            <a:pPr algn="ctr"/>
            <a:r>
              <a:rPr lang="en-US" sz="6600" b="1" dirty="0" smtClean="0">
                <a:solidFill>
                  <a:srgbClr val="F79B4F"/>
                </a:solidFill>
                <a:latin typeface="MV Boli" panose="02000500030200090000" pitchFamily="2" charset="0"/>
                <a:cs typeface="MV Boli" panose="02000500030200090000" pitchFamily="2" charset="0"/>
              </a:rPr>
              <a:t>What can you do?</a:t>
            </a:r>
          </a:p>
        </p:txBody>
      </p:sp>
      <p:sp>
        <p:nvSpPr>
          <p:cNvPr id="3" name="TextBox 2"/>
          <p:cNvSpPr txBox="1"/>
          <p:nvPr/>
        </p:nvSpPr>
        <p:spPr>
          <a:xfrm>
            <a:off x="-8918" y="2512770"/>
            <a:ext cx="9133113" cy="4539704"/>
          </a:xfrm>
          <a:prstGeom prst="rect">
            <a:avLst/>
          </a:prstGeom>
          <a:noFill/>
        </p:spPr>
        <p:txBody>
          <a:bodyPr wrap="square" rtlCol="0">
            <a:spAutoFit/>
          </a:bodyPr>
          <a:lstStyle/>
          <a:p>
            <a:pPr marL="571500" indent="-571500">
              <a:buFont typeface="Courier New" panose="02070309020205020404" pitchFamily="49" charset="0"/>
              <a:buChar char="o"/>
            </a:pPr>
            <a:r>
              <a:rPr lang="en-US" sz="2800" b="1" dirty="0" smtClean="0">
                <a:latin typeface="Lucida Bright" panose="02040602050505020304" pitchFamily="18" charset="0"/>
                <a:cs typeface="Times New Roman" pitchFamily="18" charset="0"/>
              </a:rPr>
              <a:t>DISCUSS cyber-bullying and internet challenges</a:t>
            </a:r>
          </a:p>
          <a:p>
            <a:pPr marL="571500" indent="-571500">
              <a:buFont typeface="Courier New" panose="02070309020205020404" pitchFamily="49" charset="0"/>
              <a:buChar char="o"/>
            </a:pPr>
            <a:endParaRPr lang="en-US" sz="2800" b="1" dirty="0" smtClean="0">
              <a:latin typeface="Lucida Bright" panose="02040602050505020304" pitchFamily="18" charset="0"/>
              <a:cs typeface="Times New Roman" pitchFamily="18" charset="0"/>
            </a:endParaRPr>
          </a:p>
          <a:p>
            <a:pPr marL="571500" indent="-571500">
              <a:buFont typeface="Courier New" panose="02070309020205020404" pitchFamily="49" charset="0"/>
              <a:buChar char="o"/>
            </a:pPr>
            <a:r>
              <a:rPr lang="en-US" sz="2800" b="1" dirty="0" smtClean="0">
                <a:latin typeface="Lucida Bright" panose="02040602050505020304" pitchFamily="18" charset="0"/>
                <a:cs typeface="Times New Roman" pitchFamily="18" charset="0"/>
              </a:rPr>
              <a:t>MONITOR the home computer</a:t>
            </a:r>
          </a:p>
          <a:p>
            <a:pPr marL="571500" indent="-571500">
              <a:buFont typeface="Courier New" panose="02070309020205020404" pitchFamily="49" charset="0"/>
              <a:buChar char="o"/>
            </a:pPr>
            <a:endParaRPr lang="en-US" sz="2800" b="1" dirty="0" smtClean="0">
              <a:latin typeface="Lucida Bright" panose="02040602050505020304" pitchFamily="18" charset="0"/>
              <a:cs typeface="Times New Roman" pitchFamily="18" charset="0"/>
            </a:endParaRPr>
          </a:p>
          <a:p>
            <a:pPr marL="571500" indent="-571500">
              <a:buFont typeface="Courier New" panose="02070309020205020404" pitchFamily="49" charset="0"/>
              <a:buChar char="o"/>
            </a:pPr>
            <a:r>
              <a:rPr lang="en-US" sz="2800" b="1" dirty="0" smtClean="0">
                <a:latin typeface="Lucida Bright" panose="02040602050505020304" pitchFamily="18" charset="0"/>
                <a:cs typeface="Times New Roman" pitchFamily="18" charset="0"/>
              </a:rPr>
              <a:t>KNOW their accounts/passwords</a:t>
            </a:r>
          </a:p>
          <a:p>
            <a:pPr marL="571500" indent="-571500">
              <a:buFont typeface="Courier New" panose="02070309020205020404" pitchFamily="49" charset="0"/>
              <a:buChar char="o"/>
            </a:pPr>
            <a:endParaRPr lang="en-US" sz="2800" b="1" dirty="0" smtClean="0">
              <a:latin typeface="Lucida Bright" panose="02040602050505020304" pitchFamily="18" charset="0"/>
              <a:cs typeface="Times New Roman" pitchFamily="18" charset="0"/>
            </a:endParaRPr>
          </a:p>
          <a:p>
            <a:pPr marL="571500" indent="-571500">
              <a:buFont typeface="Courier New" panose="02070309020205020404" pitchFamily="49" charset="0"/>
              <a:buChar char="o"/>
            </a:pPr>
            <a:r>
              <a:rPr lang="en-US" sz="2800" b="1" dirty="0" smtClean="0">
                <a:latin typeface="Lucida Bright" panose="02040602050505020304" pitchFamily="18" charset="0"/>
                <a:cs typeface="Times New Roman" pitchFamily="18" charset="0"/>
              </a:rPr>
              <a:t>Know what apps they are using on their phone </a:t>
            </a:r>
          </a:p>
          <a:p>
            <a:pPr marL="571500" indent="-571500">
              <a:buFont typeface="Courier New" panose="02070309020205020404" pitchFamily="49" charset="0"/>
              <a:buChar char="o"/>
            </a:pPr>
            <a:endParaRPr lang="en-US" sz="3700" b="1" dirty="0" smtClean="0">
              <a:latin typeface="Lucida Bright" panose="02040602050505020304" pitchFamily="18" charset="0"/>
              <a:cs typeface="Times New Roman" pitchFamily="18" charset="0"/>
            </a:endParaRPr>
          </a:p>
        </p:txBody>
      </p:sp>
    </p:spTree>
    <p:extLst>
      <p:ext uri="{BB962C8B-B14F-4D97-AF65-F5344CB8AC3E}">
        <p14:creationId xmlns:p14="http://schemas.microsoft.com/office/powerpoint/2010/main" val="182747272"/>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823310" y="222195"/>
            <a:ext cx="7016195" cy="684885"/>
          </a:xfrm>
        </p:spPr>
        <p:txBody>
          <a:bodyPr>
            <a:noAutofit/>
          </a:bodyPr>
          <a:lstStyle/>
          <a:p>
            <a:pPr algn="ctr"/>
            <a:r>
              <a:rPr lang="en-US" sz="4800" b="1" dirty="0" smtClean="0">
                <a:latin typeface="MV Boli" panose="02000500030200090000" pitchFamily="2" charset="0"/>
                <a:cs typeface="MV Boli" panose="02000500030200090000" pitchFamily="2" charset="0"/>
              </a:rPr>
              <a:t>Social Networking Apps</a:t>
            </a:r>
            <a:endParaRPr lang="en-US" sz="4800" b="1" dirty="0">
              <a:latin typeface="MV Boli" panose="02000500030200090000" pitchFamily="2" charset="0"/>
              <a:cs typeface="MV Boli" panose="02000500030200090000" pitchFamily="2" charset="0"/>
            </a:endParaRPr>
          </a:p>
        </p:txBody>
      </p:sp>
      <p:pic>
        <p:nvPicPr>
          <p:cNvPr id="6" name="Picture 4" descr="http://media.idownloadblog.com/wp-content/uploads/2010/11/Facebook-400x400.png"/>
          <p:cNvPicPr>
            <a:picLocks noChangeAspect="1" noChangeArrowheads="1"/>
          </p:cNvPicPr>
          <p:nvPr/>
        </p:nvPicPr>
        <p:blipFill>
          <a:blip r:embed="rId3" cstate="print">
            <a:lum/>
          </a:blip>
          <a:srcRect/>
          <a:stretch>
            <a:fillRect/>
          </a:stretch>
        </p:blipFill>
        <p:spPr bwMode="auto">
          <a:xfrm>
            <a:off x="2217466" y="1572833"/>
            <a:ext cx="1985165" cy="1985165"/>
          </a:xfrm>
          <a:prstGeom prst="rect">
            <a:avLst/>
          </a:prstGeom>
          <a:noFill/>
        </p:spPr>
      </p:pic>
      <p:pic>
        <p:nvPicPr>
          <p:cNvPr id="7" name="Picture 6" descr="C:\Users\LNava\AppData\Local\Microsoft\Windows\Temporary Internet Files\Content.Word\Instagram-v051916.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5552" y="1599405"/>
            <a:ext cx="2026500" cy="2048424"/>
          </a:xfrm>
          <a:prstGeom prst="rect">
            <a:avLst/>
          </a:prstGeom>
          <a:noFill/>
          <a:ln>
            <a:noFill/>
          </a:ln>
        </p:spPr>
      </p:pic>
      <p:pic>
        <p:nvPicPr>
          <p:cNvPr id="8" name="Picture 14" descr="http://cdn.redmondpie.com/wp-content/uploads/2012/09/Twitter-icon.png"/>
          <p:cNvPicPr>
            <a:picLocks noChangeAspect="1" noChangeArrowheads="1"/>
          </p:cNvPicPr>
          <p:nvPr/>
        </p:nvPicPr>
        <p:blipFill>
          <a:blip r:embed="rId5" cstate="print">
            <a:lum/>
          </a:blip>
          <a:srcRect l="5114" t="2000" r="6538" b="2000"/>
          <a:stretch>
            <a:fillRect/>
          </a:stretch>
        </p:blipFill>
        <p:spPr bwMode="auto">
          <a:xfrm>
            <a:off x="6982097" y="1559343"/>
            <a:ext cx="2024157" cy="2041685"/>
          </a:xfrm>
          <a:prstGeom prst="roundRect">
            <a:avLst/>
          </a:prstGeom>
          <a:noFill/>
        </p:spPr>
      </p:pic>
      <p:pic>
        <p:nvPicPr>
          <p:cNvPr id="9" name="Picture 6" descr="http://ts4.mm.bing.net/th?id=H.5007709484156815&amp;pid=1.7"/>
          <p:cNvPicPr>
            <a:picLocks noChangeAspect="1" noChangeArrowheads="1"/>
          </p:cNvPicPr>
          <p:nvPr/>
        </p:nvPicPr>
        <p:blipFill>
          <a:blip r:embed="rId6" cstate="print">
            <a:lum/>
          </a:blip>
          <a:srcRect l="2242" t="2667" r="3575" b="3151"/>
          <a:stretch>
            <a:fillRect/>
          </a:stretch>
        </p:blipFill>
        <p:spPr bwMode="auto">
          <a:xfrm>
            <a:off x="2223898" y="4283379"/>
            <a:ext cx="2145670" cy="2145670"/>
          </a:xfrm>
          <a:prstGeom prst="roundRect">
            <a:avLst/>
          </a:prstGeom>
          <a:effectLst>
            <a:outerShdw blurRad="50800" dist="50800" dir="5400000" algn="ctr" rotWithShape="0">
              <a:schemeClr val="bg1"/>
            </a:outerShdw>
          </a:effectLst>
        </p:spPr>
      </p:pic>
      <p:pic>
        <p:nvPicPr>
          <p:cNvPr id="10" name="Picture 8" descr="http://www.insidemobileapps.com/wp-content/uploads/vine-app-icon.jpeg"/>
          <p:cNvPicPr>
            <a:picLocks noChangeAspect="1" noChangeArrowheads="1"/>
          </p:cNvPicPr>
          <p:nvPr/>
        </p:nvPicPr>
        <p:blipFill>
          <a:blip r:embed="rId7" cstate="print">
            <a:lum/>
          </a:blip>
          <a:srcRect l="14545" t="14545" r="16364" b="14545"/>
          <a:stretch>
            <a:fillRect/>
          </a:stretch>
        </p:blipFill>
        <p:spPr bwMode="auto">
          <a:xfrm>
            <a:off x="4615552" y="4271483"/>
            <a:ext cx="2113835" cy="2169462"/>
          </a:xfrm>
          <a:prstGeom prst="roundRect">
            <a:avLst/>
          </a:prstGeom>
          <a:noFill/>
        </p:spPr>
      </p:pic>
      <p:pic>
        <p:nvPicPr>
          <p:cNvPr id="11" name="Picture 4" descr="http://www.pwcacademy.lu/PublishingImages/periscop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6827" y="4039820"/>
            <a:ext cx="2429850" cy="25637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789339" y="2930122"/>
            <a:ext cx="2819400" cy="630942"/>
          </a:xfrm>
          <a:prstGeom prst="rect">
            <a:avLst/>
          </a:prstGeom>
          <a:noFill/>
        </p:spPr>
        <p:txBody>
          <a:bodyPr wrap="square" rtlCol="0">
            <a:spAutoFit/>
          </a:bodyPr>
          <a:lstStyle/>
          <a:p>
            <a:pPr algn="ctr"/>
            <a:r>
              <a:rPr lang="en-US" sz="3500" dirty="0" err="1" smtClean="0">
                <a:latin typeface="Times New Roman" panose="02020603050405020304" pitchFamily="18" charset="0"/>
                <a:cs typeface="Times New Roman" panose="02020603050405020304" pitchFamily="18" charset="0"/>
              </a:rPr>
              <a:t>Facebook</a:t>
            </a:r>
            <a:r>
              <a:rPr lang="en-US" sz="3500" dirty="0" smtClean="0">
                <a:latin typeface="Times New Roman" panose="02020603050405020304" pitchFamily="18" charset="0"/>
                <a:cs typeface="Times New Roman" panose="02020603050405020304" pitchFamily="18" charset="0"/>
              </a:rPr>
              <a:t> </a:t>
            </a:r>
            <a:endParaRPr lang="en-US" sz="35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584475" y="2970885"/>
            <a:ext cx="2819400" cy="630942"/>
          </a:xfrm>
          <a:prstGeom prst="rect">
            <a:avLst/>
          </a:prstGeom>
          <a:noFill/>
        </p:spPr>
        <p:txBody>
          <a:bodyPr wrap="square" rtlCol="0">
            <a:spAutoFit/>
          </a:bodyPr>
          <a:lstStyle/>
          <a:p>
            <a:pPr algn="ctr"/>
            <a:r>
              <a:rPr lang="en-US" sz="3500" dirty="0" smtClean="0">
                <a:latin typeface="Times New Roman" panose="02020603050405020304" pitchFamily="18" charset="0"/>
                <a:cs typeface="Times New Roman" panose="02020603050405020304" pitchFamily="18" charset="0"/>
              </a:rPr>
              <a:t>Twitter</a:t>
            </a:r>
            <a:endParaRPr lang="en-US" sz="35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219102" y="2970885"/>
            <a:ext cx="2819400" cy="630942"/>
          </a:xfrm>
          <a:prstGeom prst="rect">
            <a:avLst/>
          </a:prstGeom>
          <a:noFill/>
        </p:spPr>
        <p:txBody>
          <a:bodyPr wrap="square" rtlCol="0">
            <a:spAutoFit/>
          </a:bodyPr>
          <a:lstStyle/>
          <a:p>
            <a:pPr algn="ctr"/>
            <a:r>
              <a:rPr lang="en-US" sz="3500" dirty="0" smtClean="0">
                <a:latin typeface="Times New Roman" panose="02020603050405020304" pitchFamily="18" charset="0"/>
                <a:cs typeface="Times New Roman" panose="02020603050405020304" pitchFamily="18" charset="0"/>
              </a:rPr>
              <a:t>Instagram </a:t>
            </a:r>
            <a:endParaRPr lang="en-US" sz="35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887033" y="5864887"/>
            <a:ext cx="2819400" cy="630942"/>
          </a:xfrm>
          <a:prstGeom prst="rect">
            <a:avLst/>
          </a:prstGeom>
          <a:noFill/>
        </p:spPr>
        <p:txBody>
          <a:bodyPr wrap="square" rtlCol="0">
            <a:spAutoFit/>
          </a:bodyPr>
          <a:lstStyle/>
          <a:p>
            <a:pPr algn="ctr"/>
            <a:r>
              <a:rPr lang="en-US" sz="3500" dirty="0" smtClean="0">
                <a:latin typeface="Times New Roman" panose="02020603050405020304" pitchFamily="18" charset="0"/>
                <a:cs typeface="Times New Roman" panose="02020603050405020304" pitchFamily="18" charset="0"/>
              </a:rPr>
              <a:t>Snap Chat </a:t>
            </a:r>
            <a:endParaRPr lang="en-US" sz="35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202631" y="5872280"/>
            <a:ext cx="2819400" cy="630942"/>
          </a:xfrm>
          <a:prstGeom prst="rect">
            <a:avLst/>
          </a:prstGeom>
          <a:noFill/>
        </p:spPr>
        <p:txBody>
          <a:bodyPr wrap="square" rtlCol="0">
            <a:spAutoFit/>
          </a:bodyPr>
          <a:lstStyle/>
          <a:p>
            <a:pPr algn="ctr"/>
            <a:r>
              <a:rPr lang="en-US" sz="3500" dirty="0" smtClean="0">
                <a:latin typeface="Times New Roman" panose="02020603050405020304" pitchFamily="18" charset="0"/>
                <a:cs typeface="Times New Roman" panose="02020603050405020304" pitchFamily="18" charset="0"/>
              </a:rPr>
              <a:t>Vine</a:t>
            </a:r>
            <a:endParaRPr lang="en-US" sz="35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6642052" y="5864887"/>
            <a:ext cx="2819400" cy="630942"/>
          </a:xfrm>
          <a:prstGeom prst="rect">
            <a:avLst/>
          </a:prstGeom>
          <a:noFill/>
        </p:spPr>
        <p:txBody>
          <a:bodyPr wrap="square" rtlCol="0">
            <a:spAutoFit/>
          </a:bodyPr>
          <a:lstStyle/>
          <a:p>
            <a:pPr algn="ctr"/>
            <a:r>
              <a:rPr lang="en-US" sz="3500" dirty="0" smtClean="0">
                <a:latin typeface="Times New Roman" panose="02020603050405020304" pitchFamily="18" charset="0"/>
                <a:cs typeface="Times New Roman" panose="02020603050405020304" pitchFamily="18" charset="0"/>
              </a:rPr>
              <a:t>Periscope </a:t>
            </a:r>
            <a:endParaRPr lang="en-US" sz="3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16338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0605" y="2054655"/>
            <a:ext cx="6858000" cy="1981200"/>
          </a:xfrm>
        </p:spPr>
        <p:txBody>
          <a:bodyPr>
            <a:noAutofit/>
          </a:bodyPr>
          <a:lstStyle/>
          <a:p>
            <a:pPr algn="ctr">
              <a:lnSpc>
                <a:spcPct val="100000"/>
              </a:lnSpc>
            </a:pPr>
            <a:r>
              <a:rPr lang="en-US" sz="10000" dirty="0" smtClean="0">
                <a:latin typeface="Britannic Bold" panose="020B0903060703020204" pitchFamily="34" charset="0"/>
              </a:rPr>
              <a:t>SEXTING</a:t>
            </a:r>
            <a:endParaRPr lang="en-US" sz="10000" b="1" i="1" dirty="0">
              <a:latin typeface="Britannic Bold" panose="020B0903060703020204" pitchFamily="34" charset="0"/>
            </a:endParaRPr>
          </a:p>
        </p:txBody>
      </p:sp>
      <p:sp>
        <p:nvSpPr>
          <p:cNvPr id="3" name="TextBox 2"/>
          <p:cNvSpPr txBox="1"/>
          <p:nvPr/>
        </p:nvSpPr>
        <p:spPr>
          <a:xfrm>
            <a:off x="594820" y="4650640"/>
            <a:ext cx="8534400" cy="1846659"/>
          </a:xfrm>
          <a:prstGeom prst="rect">
            <a:avLst/>
          </a:prstGeom>
          <a:noFill/>
        </p:spPr>
        <p:txBody>
          <a:bodyPr wrap="square" rtlCol="0">
            <a:spAutoFit/>
          </a:bodyPr>
          <a:lstStyle/>
          <a:p>
            <a:pPr algn="ctr"/>
            <a:r>
              <a:rPr lang="en-US" sz="3800" dirty="0" smtClean="0">
                <a:latin typeface="Times New Roman" panose="02020603050405020304" pitchFamily="18" charset="0"/>
                <a:cs typeface="Times New Roman" panose="02020603050405020304" pitchFamily="18" charset="0"/>
              </a:rPr>
              <a:t>The act of sending sexually explicit messages and/or photographs, through an electronic device.</a:t>
            </a:r>
            <a:endParaRPr lang="en-US" sz="3800" dirty="0">
              <a:latin typeface="Times New Roman" panose="02020603050405020304" pitchFamily="18" charset="0"/>
              <a:cs typeface="Times New Roman" panose="02020603050405020304" pitchFamily="18" charset="0"/>
            </a:endParaRPr>
          </a:p>
        </p:txBody>
      </p:sp>
      <p:pic>
        <p:nvPicPr>
          <p:cNvPr id="4" name="Picture 3" descr="N:\Development\PPT Presentations 2011\Parent Presentation 2011\source\image factory\iStock Photos_new\web2.0\girl on iph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0766">
            <a:off x="206583" y="1393341"/>
            <a:ext cx="179387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687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p:nvPr>
        </p:nvSpPr>
        <p:spPr>
          <a:xfrm>
            <a:off x="0" y="985720"/>
            <a:ext cx="9144000" cy="1676400"/>
          </a:xfrm>
        </p:spPr>
        <p:txBody>
          <a:bodyPr>
            <a:normAutofit/>
          </a:bodyPr>
          <a:lstStyle/>
          <a:p>
            <a:pPr algn="ctr" eaLnBrk="1" hangingPunct="1">
              <a:lnSpc>
                <a:spcPct val="100000"/>
              </a:lnSpc>
            </a:pPr>
            <a:r>
              <a:rPr lang="en-US" altLang="en-US" sz="4400" dirty="0" smtClean="0">
                <a:solidFill>
                  <a:srgbClr val="F79B4F"/>
                </a:solidFill>
                <a:latin typeface="Britannic Bold" panose="020B0903060703020204" pitchFamily="34" charset="0"/>
              </a:rPr>
              <a:t>Arizona Law Makes </a:t>
            </a:r>
            <a:br>
              <a:rPr lang="en-US" altLang="en-US" sz="4400" dirty="0" smtClean="0">
                <a:solidFill>
                  <a:srgbClr val="F79B4F"/>
                </a:solidFill>
                <a:latin typeface="Britannic Bold" panose="020B0903060703020204" pitchFamily="34" charset="0"/>
              </a:rPr>
            </a:br>
            <a:r>
              <a:rPr lang="en-US" altLang="en-US" sz="4400" dirty="0" smtClean="0">
                <a:solidFill>
                  <a:srgbClr val="F79B4F"/>
                </a:solidFill>
                <a:latin typeface="Britannic Bold" panose="020B0903060703020204" pitchFamily="34" charset="0"/>
              </a:rPr>
              <a:t>‘Revenge Porn’ A Felony  </a:t>
            </a:r>
            <a:r>
              <a:rPr lang="en-US" altLang="en-US" sz="2400" b="1" dirty="0" smtClean="0">
                <a:solidFill>
                  <a:srgbClr val="F79B4F"/>
                </a:solidFill>
                <a:latin typeface="Britannic Bold" panose="020B0903060703020204" pitchFamily="34" charset="0"/>
              </a:rPr>
              <a:t>ARS</a:t>
            </a:r>
            <a:r>
              <a:rPr lang="en-US" altLang="en-US" sz="2400" b="1" dirty="0" smtClean="0">
                <a:solidFill>
                  <a:srgbClr val="F79B4F"/>
                </a:solidFill>
                <a:latin typeface="Times New Roman"/>
                <a:cs typeface="Times New Roman"/>
                <a:sym typeface="Symbol"/>
              </a:rPr>
              <a:t>§</a:t>
            </a:r>
            <a:r>
              <a:rPr lang="en-US" altLang="en-US" sz="2400" b="1" dirty="0" smtClean="0">
                <a:solidFill>
                  <a:srgbClr val="F79B4F"/>
                </a:solidFill>
                <a:latin typeface="Britannic Bold" panose="020B0903060703020204" pitchFamily="34" charset="0"/>
              </a:rPr>
              <a:t>13-1425</a:t>
            </a:r>
            <a:endParaRPr lang="en-US" altLang="en-US" sz="2400" dirty="0" smtClean="0">
              <a:solidFill>
                <a:srgbClr val="F79B4F"/>
              </a:solidFill>
              <a:latin typeface="Britannic Bold" panose="020B0903060703020204" pitchFamily="34" charset="0"/>
            </a:endParaRPr>
          </a:p>
        </p:txBody>
      </p:sp>
      <p:pic>
        <p:nvPicPr>
          <p:cNvPr id="3080" name="Picture 8" descr="http://www.portalsaofrancisco.com.br/alfa/equilibrio-quimico/imagens/equilibrio-quimico-015.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6700" y="3993915"/>
            <a:ext cx="1143000" cy="101977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403486" y="2512770"/>
            <a:ext cx="3710399" cy="1991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Courier New" panose="02070309020205020404" pitchFamily="49" charset="0"/>
              <a:buChar char="o"/>
              <a:defRPr/>
            </a:pPr>
            <a:endParaRPr lang="en-US" sz="1500" dirty="0" smtClean="0">
              <a:solidFill>
                <a:schemeClr val="bg1"/>
              </a:solidFill>
              <a:latin typeface="Lucida Bright" panose="02040602050505020304" pitchFamily="18" charset="0"/>
              <a:cs typeface="Times New Roman" panose="02020603050405020304" pitchFamily="18" charset="0"/>
            </a:endParaRPr>
          </a:p>
          <a:p>
            <a:pPr marL="342900" indent="-342900">
              <a:buFont typeface="Courier New" panose="02070309020205020404" pitchFamily="49" charset="0"/>
              <a:buChar char="o"/>
              <a:defRPr/>
            </a:pPr>
            <a:r>
              <a:rPr lang="en-US" sz="1500" dirty="0" smtClean="0">
                <a:solidFill>
                  <a:schemeClr val="tx1"/>
                </a:solidFill>
                <a:latin typeface="Lucida Bright" panose="02040602050505020304" pitchFamily="18" charset="0"/>
                <a:cs typeface="Times New Roman" panose="02020603050405020304" pitchFamily="18" charset="0"/>
              </a:rPr>
              <a:t>Class </a:t>
            </a:r>
            <a:r>
              <a:rPr lang="en-US" sz="1500" dirty="0">
                <a:solidFill>
                  <a:schemeClr val="tx1"/>
                </a:solidFill>
                <a:latin typeface="Lucida Bright" panose="02040602050505020304" pitchFamily="18" charset="0"/>
                <a:cs typeface="Times New Roman" panose="02020603050405020304" pitchFamily="18" charset="0"/>
              </a:rPr>
              <a:t>5 felony (up to 2.5 years in prison</a:t>
            </a:r>
            <a:r>
              <a:rPr lang="en-US" sz="1500" dirty="0" smtClean="0">
                <a:solidFill>
                  <a:schemeClr val="tx1"/>
                </a:solidFill>
                <a:latin typeface="Lucida Bright" panose="02040602050505020304" pitchFamily="18" charset="0"/>
                <a:cs typeface="Times New Roman" panose="02020603050405020304" pitchFamily="18" charset="0"/>
              </a:rPr>
              <a:t>).</a:t>
            </a:r>
          </a:p>
          <a:p>
            <a:pPr marL="342900" indent="-342900">
              <a:buFont typeface="Courier New" panose="02070309020205020404" pitchFamily="49" charset="0"/>
              <a:buChar char="o"/>
              <a:defRPr/>
            </a:pPr>
            <a:endParaRPr lang="en-US" sz="1500" dirty="0" smtClean="0">
              <a:solidFill>
                <a:schemeClr val="tx1"/>
              </a:solidFill>
              <a:latin typeface="Lucida Bright" panose="02040602050505020304" pitchFamily="18" charset="0"/>
              <a:cs typeface="Times New Roman" panose="02020603050405020304" pitchFamily="18" charset="0"/>
            </a:endParaRPr>
          </a:p>
          <a:p>
            <a:pPr marL="342900" indent="-342900">
              <a:buFont typeface="Courier New" panose="02070309020205020404" pitchFamily="49" charset="0"/>
              <a:buChar char="o"/>
              <a:defRPr/>
            </a:pPr>
            <a:r>
              <a:rPr lang="en-US" sz="1500" dirty="0">
                <a:solidFill>
                  <a:schemeClr val="tx1"/>
                </a:solidFill>
                <a:latin typeface="Lucida Bright" panose="02040602050505020304" pitchFamily="18" charset="0"/>
                <a:cs typeface="Times New Roman" panose="02020603050405020304" pitchFamily="18" charset="0"/>
              </a:rPr>
              <a:t>If the person is </a:t>
            </a:r>
            <a:r>
              <a:rPr lang="en-US" dirty="0">
                <a:solidFill>
                  <a:schemeClr val="tx1"/>
                </a:solidFill>
                <a:latin typeface="Lucida Bright" panose="02040602050505020304" pitchFamily="18" charset="0"/>
                <a:cs typeface="Times New Roman" panose="02020603050405020304" pitchFamily="18" charset="0"/>
              </a:rPr>
              <a:t>recognizable</a:t>
            </a:r>
            <a:r>
              <a:rPr lang="en-US" sz="1500" dirty="0">
                <a:solidFill>
                  <a:schemeClr val="tx1"/>
                </a:solidFill>
                <a:latin typeface="Lucida Bright" panose="02040602050505020304" pitchFamily="18" charset="0"/>
                <a:cs typeface="Times New Roman" panose="02020603050405020304" pitchFamily="18" charset="0"/>
              </a:rPr>
              <a:t> in the image, it is a Class 4 Felony which is punishable of up to 3.75 years in prison (Plus a fine of up to $150,000).</a:t>
            </a:r>
          </a:p>
          <a:p>
            <a:pPr marL="342900" indent="-342900">
              <a:buFont typeface="Courier New" panose="02070309020205020404" pitchFamily="49" charset="0"/>
              <a:buChar char="o"/>
              <a:defRPr/>
            </a:pPr>
            <a:endParaRPr lang="en-US" dirty="0">
              <a:solidFill>
                <a:schemeClr val="bg1"/>
              </a:solidFill>
              <a:latin typeface="Lucida Bright" panose="02040602050505020304" pitchFamily="18" charset="0"/>
              <a:cs typeface="Times New Roman" panose="02020603050405020304" pitchFamily="18" charset="0"/>
            </a:endParaRPr>
          </a:p>
        </p:txBody>
      </p:sp>
      <p:sp>
        <p:nvSpPr>
          <p:cNvPr id="6" name="Rounded Rectangle 5"/>
          <p:cNvSpPr/>
          <p:nvPr/>
        </p:nvSpPr>
        <p:spPr>
          <a:xfrm>
            <a:off x="403486" y="4650640"/>
            <a:ext cx="3710399" cy="22073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Courier New" panose="02070309020205020404" pitchFamily="49" charset="0"/>
              <a:buChar char="o"/>
              <a:defRPr/>
            </a:pPr>
            <a:r>
              <a:rPr lang="en-US" dirty="0" smtClean="0">
                <a:solidFill>
                  <a:schemeClr val="tx1"/>
                </a:solidFill>
                <a:latin typeface="Lucida Bright" panose="02040602050505020304" pitchFamily="18" charset="0"/>
                <a:cs typeface="Times New Roman" panose="02020603050405020304" pitchFamily="18" charset="0"/>
              </a:rPr>
              <a:t>Class </a:t>
            </a:r>
            <a:r>
              <a:rPr lang="en-US" dirty="0">
                <a:solidFill>
                  <a:schemeClr val="tx1"/>
                </a:solidFill>
                <a:latin typeface="Lucida Bright" panose="02040602050505020304" pitchFamily="18" charset="0"/>
                <a:cs typeface="Times New Roman" panose="02020603050405020304" pitchFamily="18" charset="0"/>
              </a:rPr>
              <a:t>1 Misdemeanor to </a:t>
            </a:r>
            <a:r>
              <a:rPr lang="en-US" b="1" dirty="0">
                <a:solidFill>
                  <a:schemeClr val="tx1"/>
                </a:solidFill>
                <a:latin typeface="Lucida Bright" panose="02040602050505020304" pitchFamily="18" charset="0"/>
                <a:cs typeface="Times New Roman" panose="02020603050405020304" pitchFamily="18" charset="0"/>
              </a:rPr>
              <a:t>simply threaten </a:t>
            </a:r>
            <a:r>
              <a:rPr lang="en-US" dirty="0">
                <a:solidFill>
                  <a:schemeClr val="tx1"/>
                </a:solidFill>
                <a:latin typeface="Lucida Bright" panose="02040602050505020304" pitchFamily="18" charset="0"/>
                <a:cs typeface="Times New Roman" panose="02020603050405020304" pitchFamily="18" charset="0"/>
              </a:rPr>
              <a:t>to send </a:t>
            </a:r>
            <a:r>
              <a:rPr lang="en-US" dirty="0" smtClean="0">
                <a:solidFill>
                  <a:schemeClr val="tx1"/>
                </a:solidFill>
                <a:latin typeface="Lucida Bright" panose="02040602050505020304" pitchFamily="18" charset="0"/>
                <a:cs typeface="Times New Roman" panose="02020603050405020304" pitchFamily="18" charset="0"/>
              </a:rPr>
              <a:t>explicit </a:t>
            </a:r>
            <a:r>
              <a:rPr lang="en-US" dirty="0">
                <a:solidFill>
                  <a:schemeClr val="tx1"/>
                </a:solidFill>
                <a:latin typeface="Lucida Bright" panose="02040602050505020304" pitchFamily="18" charset="0"/>
                <a:cs typeface="Times New Roman" panose="02020603050405020304" pitchFamily="18" charset="0"/>
              </a:rPr>
              <a:t>pictures of someone even if they do not send any images to anyone (Up to 6 months in jail and fine of $2,500).</a:t>
            </a:r>
          </a:p>
        </p:txBody>
      </p:sp>
      <p:sp>
        <p:nvSpPr>
          <p:cNvPr id="7" name="Rounded Rectangle 6"/>
          <p:cNvSpPr/>
          <p:nvPr/>
        </p:nvSpPr>
        <p:spPr>
          <a:xfrm>
            <a:off x="5139535" y="4650640"/>
            <a:ext cx="3513130" cy="22073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Courier New" panose="02070309020205020404" pitchFamily="49" charset="0"/>
              <a:buChar char="o"/>
              <a:defRPr/>
            </a:pPr>
            <a:r>
              <a:rPr lang="en-US" dirty="0">
                <a:solidFill>
                  <a:schemeClr val="tx1"/>
                </a:solidFill>
                <a:latin typeface="Lucida Bright" panose="02040602050505020304" pitchFamily="18" charset="0"/>
              </a:rPr>
              <a:t>If a minor posted a picture of a minor that is just nudity and the picture is NOT </a:t>
            </a:r>
            <a:r>
              <a:rPr lang="en-US" dirty="0" smtClean="0">
                <a:solidFill>
                  <a:schemeClr val="tx1"/>
                </a:solidFill>
                <a:latin typeface="Lucida Bright" panose="02040602050505020304" pitchFamily="18" charset="0"/>
              </a:rPr>
              <a:t>sexual </a:t>
            </a:r>
            <a:r>
              <a:rPr lang="en-US" dirty="0">
                <a:solidFill>
                  <a:schemeClr val="tx1"/>
                </a:solidFill>
                <a:latin typeface="Lucida Bright" panose="02040602050505020304" pitchFamily="18" charset="0"/>
              </a:rPr>
              <a:t>conduct then it would be punishable under ARS </a:t>
            </a:r>
            <a:r>
              <a:rPr lang="en-US" altLang="en-US" b="1" dirty="0">
                <a:solidFill>
                  <a:schemeClr val="tx1"/>
                </a:solidFill>
                <a:latin typeface="Times New Roman"/>
                <a:cs typeface="Times New Roman"/>
                <a:sym typeface="Symbol"/>
              </a:rPr>
              <a:t>§</a:t>
            </a:r>
            <a:r>
              <a:rPr lang="en-US" dirty="0">
                <a:solidFill>
                  <a:schemeClr val="tx1"/>
                </a:solidFill>
                <a:latin typeface="Lucida Bright" panose="02040602050505020304" pitchFamily="18" charset="0"/>
              </a:rPr>
              <a:t>13-1425.</a:t>
            </a:r>
            <a:r>
              <a:rPr lang="en-US" dirty="0">
                <a:solidFill>
                  <a:schemeClr val="bg1"/>
                </a:solidFill>
                <a:latin typeface="Lucida Bright" panose="02040602050505020304" pitchFamily="18" charset="0"/>
              </a:rPr>
              <a:t>  </a:t>
            </a:r>
          </a:p>
        </p:txBody>
      </p:sp>
      <p:sp>
        <p:nvSpPr>
          <p:cNvPr id="8" name="Rounded Rectangle 7"/>
          <p:cNvSpPr/>
          <p:nvPr/>
        </p:nvSpPr>
        <p:spPr>
          <a:xfrm>
            <a:off x="5030116" y="2497880"/>
            <a:ext cx="3622550" cy="200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Courier New" panose="02070309020205020404" pitchFamily="49" charset="0"/>
              <a:buChar char="o"/>
              <a:defRPr/>
            </a:pPr>
            <a:r>
              <a:rPr lang="en-US" dirty="0">
                <a:solidFill>
                  <a:schemeClr val="tx1"/>
                </a:solidFill>
                <a:latin typeface="Lucida Bright" panose="02040602050505020304" pitchFamily="18" charset="0"/>
              </a:rPr>
              <a:t>If a minor posts </a:t>
            </a:r>
            <a:r>
              <a:rPr lang="en-US" dirty="0" smtClean="0">
                <a:solidFill>
                  <a:schemeClr val="tx1"/>
                </a:solidFill>
                <a:latin typeface="Lucida Bright" panose="02040602050505020304" pitchFamily="18" charset="0"/>
              </a:rPr>
              <a:t>a picture of a minor that depicts sexual </a:t>
            </a:r>
            <a:r>
              <a:rPr lang="en-US" dirty="0">
                <a:solidFill>
                  <a:schemeClr val="tx1"/>
                </a:solidFill>
                <a:latin typeface="Lucida Bright" panose="02040602050505020304" pitchFamily="18" charset="0"/>
              </a:rPr>
              <a:t>conduct </a:t>
            </a:r>
            <a:r>
              <a:rPr lang="en-US" dirty="0" smtClean="0">
                <a:solidFill>
                  <a:schemeClr val="tx1"/>
                </a:solidFill>
                <a:latin typeface="Lucida Bright" panose="02040602050505020304" pitchFamily="18" charset="0"/>
              </a:rPr>
              <a:t>then </a:t>
            </a:r>
            <a:r>
              <a:rPr lang="en-US" dirty="0">
                <a:solidFill>
                  <a:schemeClr val="tx1"/>
                </a:solidFill>
                <a:latin typeface="Lucida Bright" panose="02040602050505020304" pitchFamily="18" charset="0"/>
              </a:rPr>
              <a:t>the minor would be charged with sexual exploitation. </a:t>
            </a:r>
          </a:p>
        </p:txBody>
      </p:sp>
    </p:spTree>
    <p:extLst>
      <p:ext uri="{BB962C8B-B14F-4D97-AF65-F5344CB8AC3E}">
        <p14:creationId xmlns:p14="http://schemas.microsoft.com/office/powerpoint/2010/main" val="21743244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descr="http://www.phoenixonlinemedia.com/wp-content/uploads/phoenix-online-media-asu-uofa-nau-log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851" y="122104"/>
            <a:ext cx="2675305" cy="222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AutoShape 4" descr="data:image/jpeg;base64,/9j/4AAQSkZJRgABAQAAAQABAAD/2wCEAAkGBxQTEhUUExQVFhUVFBYXFxcYFRYVGBUXFRUWFxUWFxoYHCggGRwlHBQUITEhJSkrLi4uGCEzODMsNygtLiwBCgoKDg0OGxAQGywkICQsLC0sLCwsLCwsLCwsLCwsLCwsLCwsLCwsLCwsLCwsLCwsLCwsLCwsLCwsLCwsLCwsLP/AABEIAO4A1AMBEQACEQEDEQH/xAAcAAABBQEBAQAAAAAAAAAAAAAAAwQFBgcBAgj/xABIEAACAQMBBAYGCAQDBwMFAAABAgMABBEFBhIhMQcTQVFhcRQiMoGRsSNCUmJyocHRCDOCkkOywiREY4Ois/AVc+EWNHSEo//EABsBAAIDAQEBAAAAAAAAAAAAAAABAgMEBQYH/8QANBEAAgEDAgUBBwQCAwADAAAAAAECAwQRITEFEhNBUTIiYXGBkaHRFEKx4cHwBiPxQ1Jy/9oADAMBAAIRAxEAPwDX68qawoAKACgAoAKAKvt/tiumwpIYmlMjFVAIVQQM+sTx5Z5CtVrau4lyp4ITnyontKuTLDFIQFLxo5A4gFlBI/Os81yya+JJPKKT0g9IjaddRRCFZUeLfcbxVgSxVd08R2HgRW61slXg5Zxhlc6nKy92kpdFYqULKCVOMqSM7px2isElh4LEK0hkTtFrQtkzjLtwRf8AUfAVGcsI2WVo7ieNktzPrvVZpG3nkfyDFQPIDlWdybPS07alTWIxX0JfZ/ad42CTMXjPDJ4lM9ue0eBqcZtaMxXnDYVIuVNYkvuaADV55sKACgAoAKACgAoA9xxE1oo21SrstPJFzSHMcAHjXVo2MKer1f8AvYplNsWraQCgAoAKAI2vKmsKACgAoAr23mvS2Vm88MLSuOHD2Y85+kft3R4eHIca0WtGNaooSeEQnJpaEL0VbbenwGOYj0mL2+GOsQn1ZABw8Djt86vvrXoyzH0sjTnzbiPTlZ7+ls/bFLG3uY7h/wA4p8Mly10vKYVVoXfSUxBCO6KMf9ArFPWT+JNbGXajpXp+0hDDMVpHE0naMqu8i+9nHwNdSFTo2XvlnBU1zTNbrkF4jeXKxozucKoyf2HjQ3hZJ06cqk1CO7Mu1bUGnlMjdvAD7KjkB/521lk8vJ6+3oRoU1CP/rGdIuCgC87E6xvr1Dn1kHqE/WXu8x8qupy7HnuKWnJLrR2e/wAS1VacgKACgAoA9pETV9K3qVfSvmRc0hzHbgc+NdWjYU4ay1f2KZTbFsVtwQCmAUAFABQAUARteVNYUAFABQA2W+iaRoRIhkUAtHvAsFbkSvPBqXK8c2NPIsrYzTarYWSzuF1HS1w0ZLSW4zhl+v1YHMEZynw7q6dC8VWHRr99n+SqUMPmReZ7u3ubDrbpQlvLEryLN6u6DhsN78efDvrBGM4VcQeq0WCzKa1KJqPTZbI27b28kirwDMRGCBywOJx54roQ4TUa9ppfcqdZDvYjpIs7m5KG39GnuCMv6pEzKPVDMMHexnGahc2FWnDOcpfYcKibNLrmFxn22Gtdc/VIfo0PE/bbv8h2e+qKkss9Jwyz6UOpJe0/sivAf+c6gdR4Rb7jY0rZ7/Ezj12HH2cewPEDj55rqy4c1b8/7t/kcKHF1K65P2bfPyU+uSd0Vt52jZXU4ZSCD5fpTTwRnCNSLhLZmo6PqKzxLIvkw+yw5itMXlHkLmg6FRwf+oe0yg9pGTyq6lb1KvpRGUkhxHbgc+NdWjYQhrLV/YplUbF63JYWCAUwCgAoAKACgAoAKAI2vKmsKACgAoAyLarosu5bqS7gvFMruXG8GiZPsqrqTwAwBy5V2KHEKUaapzhovmUSpvOUyb2GvtYSdbbUIN+PDYuMqSN0ZALISGzwHEA1nuY20o89J6+CUXLOGSfSrost3p0kcAJdWSTcH1wh4qO844gd4quxqxp1lKW35HUWYnzORXqE8mMl9j7Rpb61jXOTPHy5gKwYn4KapuZKNKTfhkoLMj6M2x1rqk6pD9I44n7KHhnzPZXjZywsI9Fwyz6s+pP0r7soFUHpC47A6Fvt6RIPVU/Rg/WYfW8h8/Kutw215n1ZLRbfE4XGL3kj0IPV7+5ePn/BoeK755ky/bfQ+ol6xB9HISfwvzK+XaPf3V5viFr0p80dn/J67hV516fJL1R+68lbrnHVJnZfV/R5fWP0b8H8O5vd8qspvUwcQtOvT09S2/BqkUA8/lXoaFhCOstf4PHyqPYXAreklois7TAKACgAoAKACgAoAKACgCNryprCgAoAKACgBlq+rQ20ZlnkWNAQN5jjJPIDtJqcKc6j5YLLE2kZztT0yQJGVsQZZcjDOjCJR2nmGY91dKhwucn/ANmi+5TKquxiF3ctJI8j43ndnbAwN5iScDs4k13YpRSRnbyaX0fa1o9qqTkSreJEVPWZKM7DDGPBIGc4yccOyuTfU7uacUsx925poKnKSTePexzcbSwyuztPGWY5PrY9wz2Vw3ZXPeD+h7CleWkIqEZrCHGlX1rJKqyXUCJzZmlUYUc8Z7Tyqyjw+tOaUotL4ELjidCnTcoyUn2S8l/uOkzSbdAi3KsFGAsStJyHADdGK9LCnyrlitEeOnUcpOUt2Uq36X7u8vorazjhiSZwitMrSOM83IVwOA7OPnVnJhakMmrSaO0lu0NxKZWbm+4qbp7CqrywfOs9eiqsHB9zRb15UKiqR3RlN9aNFI0bjDKcH9CPA868lUpypycZbo9zRqxqwU47MQqBYaHsBru+vo7n1kHqE/WTu8x8q7/DbrmXSlutjzHGLLkl1oLR7+5/2XKuscMKACgAoAKACgDhNAZwJNOB41JQZW6iQQyEmiUcBCbbFqiWEbXlTWFABQAUAeJ5lRSzsFVQSWJAAA5kk8qaTbwgbPnXpV21XUJlSHPo8JbdJyOtZgMuQeQ4YHbjJ7a9HYWjox5pep/YyVJ50RRK6BSFAHqNCxAHMkAeZOBSk0llkoxcmku5YoNibp2CgJvMQAN/mTwA4CuauL27eFl/I6suC3MYuUsJLfUvNl0DXDAdbdRJ4LG0mP8AqWtvVfg5nKS9v0BRj272Q/hhVfmzUdRhymh7LbF2ljGixRIZEXBmKJ1r8+LMBnPGoNtjwWOkMqG32h9ZH16D14x62PrJ+45/GuVxK2549SO63+B2uD3nTn0pbS29z/szmvPnqRW1uGjdXQ4ZSCD4j9OypQm4SUluiFSnGpFwktGa/oWqLcQrIvDPBh9lhzFertq6rU1JfM8Rd20req4P5e9EjWgzBQBSuk7bpdMhXdUSTykiNCcAAe07Y44GQMdpNSjHLE3gzrZnpvuOuRbyKNonYKWjDIyZON7BJ3gM8uFTdPGwuY3A3GeVJQKnUfYTLZ51NLBW22cpgLWvM1XMspbjmqy8ja8qawoAKACgD576Xtsnurh7WMstvA5Rl5dZKhIZm7wCMAeBNei4daqnDqP1P7Iy1ZtvCKVY6TPMkskUbOkCb8jAcEXx+eO4Gt06sINKT1exUotjCrBBQI9wthge4g/A0prMWicHiSfvPp/YDQcD0mQcWB6sHsB5v5nkPCvO8MtcLqy+X5PRcYvuZ9CD07/gu4Fdk4B2gAoAKAOMOFDAyja/RfRpvVH0cmWTwPanu+VeXvrbo1NNnsey4ZefqKXteqO/v95BViOiTuyWt+jTesfopMB/Dub3fKttjc9Gprs9zncSsv1FLT1Lb8Gq9YMZyK9QtdjxjfLuJtcd1TUPJW6vgw3p60K5knS8VS9ukCoxH+EwkcksO4768asjhCUuYoXR9s817fRRKQFVhJISf8NGBYKO0nl76bBvCPqekioKYBQAta8z5VXMspbjmqy8ja8qawoAKACgDDembYl45XvoF3opOMwA4xv2yfhPaew+dd3ht2nHpSevYzVYPdEd0MbULbXD28zAQ3IAy3srKOC58GB3fhVvErdzgpxWq/gVKWNCH6TNl/QL1kT+VKDLF91SxzH/AEnh5Yq6yuOtTy91o/yRqQ5WVKthUcbkaT2Y0faWmyBoo2XG60aEY5YKgjFZUsFucjmmAUAFABQAUARm0OmpcQsjkDhvBj9QjiG8u/wrPc0FWpuL+RptLmVvVVRfNeUfPF5tnCjFVVpADjeXAU4+znnXKp8GrSWZNI9BU45bxeIpv7E3pt8s8YkTODnnzBBwQa5txQlRm6c90dO3uIV6aqQ2NF2I1nfXqHPrKPUJ+so7PMfLyrucKu+aPSlutvgeZ45YdOXXgtHv7n/ZBdIXSlHZsYLYLNcDg5JPVxeBx7TeAPDtPZXaOAo53MX13ay8uyfSLiR1P1Ad2PnkDcXAwPGpJE9FsREEzI28jMrDkykqR5EcaYzbuhnbt5z6FctvSKpaGRj6zqvtIxPNgOIPMjPdUHoQlFbo1mmQCgBa251XMspbjmqy8ja8qawoAKACgDjKCMEZB4EHkR3Gj3gY30k9FgAa5sQFA4yQEhVA+1F3fhPfw7q7NnxHC5auy7/kq/TuclGG7My1y4uiIkujIerUrH1hyQueQPaOAro2/Qk3OjjXfBGvCtTShUWPBE1qMoUAfTfQlq5n0uNWOWgZoT34Ximf6WA91Z5rDLUX+ojCgAoAKACgCO2hs2mtp4kOGkhdFOccWUgcaAPj+40+WOUwOjLKrbjJj1gw7OHOtDklHmZBRcpYRpGzNg0NuqP7WSxHdvHlXj+IV41qzlHbY9vw23lQt1Ce+/8AQz2u1qW3VBCxR33vXBIZQBg7pHInPOtXCLaNSo5v9u3xMfG7mVOkqaXqzn4CnR90Xm/jW4mn3IWJ9VMNKSGIO8WGE7+3nXpFNPKXbc8nNOGMrfVFA1aBY55kQkoksiKSQSVVyqkkAAnAHZU08iGtMRNx2N3ZejXoUqrYlhlHrJkH2WI5HsKnsNRymPTY3rY3pLtL1VV3WC4OAY3OAT/w2PBh4c6RW4tF2oIi1tz91QnsWUtxzVZeRteVNYUAFAHVGeVSjCU3iKyJvAulv310qPDu9R/IqdTwZ7txrnWv1EZ+jjPrEcncfoPn5Vhvq8W+lT0ivuem4TZdKPVn6nt7l/Zi+3rH0hQeQjGPHicn4/KuvwZLoP4nK465O4S7Y0KzXXOGFAGu/wAO2sblzPak8JYxKv44yAw96t/01VUXcnFm+1UTCgAoAKAIvaPX4LKBp7hwqLy+07diqO0mjcD502t6U767kbq5Xt4M+pHGQDjvdwN4sfPHhV0YLuQcilC6ff6zffrM539472T273PNTcU1hrQSk08ovex2tGZTHIcyJxBPNl/cftXmOKWSoyU4L2X9n/Z67hF+68XTqP2l91/R429tt6FXH1H4/hYY+eKlwWpis4eV/BHjtLmoKa7P+SZ2L2lNlYdYvFepcFc/4mWCHz3iPca0Rq1IcRlDtJ/43MdW3p1eGRn3jnD+eqMpZiTk8zxPmedd488zlAjZ+grW1lim0+bDAZljVgCChx1i4PPBw39RqDFLyT2t9DdjMxaIyW5PHCEMmfBXzgeAIoEps97BbB3VhdPI931sBjKKvr5PLcJBJC7uDyzzoCUk0aRbc/dUJ7Dp7jqqy8ja8qazqjNSjFyeEtRN4F47bvro0eHN61PoVur4HCoByrqQpxgsRWCptvcrG2+vdQnVRn6WQf2JxBbz7BXP4jddKPJF6v7I6vCrHrz6k/Svu/H5MzxXnj1xne3MmbrH2Y0HzP616rg8cW2fLZ47jks3WPCRXq6hxgoAndhtXNrf202eCyqH/A53H/JifdUZrQlFn14DWcsO0AFACN3crEjSOQqIpZieQVRkn8qAMB03TLnaW8lmllaK0hbdQc90H2UReW+VwWY55+VWv2VjuR3Mz1W3WOeWNCSscsiKTjJVXKgnHDJAFWReUQY42d0hru6htkOGmkC72M7o5s2O3Cgn3UOWASyTO02z9xo94qEhzjejcAhZVPAjHPOeBHlVFWEK9Nwn3NFvWnb1FUhuhw1re3nCXEMWeKlSuccvVPrH34rkOpZ2L9jMp/79DuKne8Qj7eIwf+/MabURrbQx2qMTkmRyceSjA5DOT7qu4e3cVZXE1jsijiaja0Y20G3+5/4KvXZOCFAFl6OI7g6jb+igGVWLYZt1SgB6wE926T30pA9j6mNIqCgBW2PH3VXPYspbjqqy8ax23f8ACuRR4c3rU+hc6ngcIoHKunTpRprEUVN5PVWCGOs6mlvE0jdnIdrMeSiqbivGjByZfbW8rioqce/2Mfv7xppGkc5Zjk+HcB4AV5SpUlUk5S3Z7ijSjSgoR2QrpOnNcSrGnM8z2KvaxqVCjKtNQiQubiNvTdSX+sz3pK0511C53IZBFGVQNuNghEUFi2McSCc17G3hGnTUI9jwlerKrNzluyoVoKAoGbj0c9ElrNaxXN4JJGlXfEYYoiqT6ud3DEkYPPtqiU3kmomzQxhVCjgAAAPADA51Ake6ACgCndLt8ItJuiWALp1agnBYyMFwO84JPuNOKyxMq2zd8NM2ZE+QJJI3dPvSzswi4duF3T/Sae8g2MAJ95/M9pNaNivcsfR3raWeo288g9QMVY/ZWQbpf3Zz5ZqE1lDifV7QRuVcqjFeKMQGxkc1PZkY5VQWFH6Q9FC/7SvAcpe4Y5OfDsPurh8StHzdSC30Z6Lg98sdGo9tVn7owbajVluXVIkBCnAfHrPnsHhXR4dayt4OdR77rsv7MPFL2N1NQpxzjv3f9Ezo+yEYQGcFnPHdDEBfA45msF1xeo54o6L+fwdG04JSVPNdZb9+MGkWPR1pVxbF4rbdcowH005KSbpA4F+PHBrs2tyq9NTXzPOXtvUtqzpy+T8ox/YG8NtqdqzcN2cRt4b+YmB/urS9ihn1WsJqHMkQUJMVW376i5k1SXcVVAOVRbbLFFLY9UhhQAUAeJJQASTjHH4Ue8WdcGU7Wa2bmX1f5SZCDv73Pn8vOvMX111p6bLY9nw6y/T0/a9T3/BBisJ0TVNj9C9Hiyw+lfi/3R2KPLt8a9NY2qowy/U9zx3E739TUxH0rb8jXpSuxFpV4xOMwlB5yEIv5sK6EdzmM+UK0lQ40+0M0scS85JEQf1sF/WlLYaPsy0t1jRUUYVFCgdwUYHyrMWi1ABQAUAVLpHbTvRsakV6ve3kXJEhcA46sL6xOCRw7+NNZ7CMJ6QdtI72O2trWJ4ba3XCo2CWbG6pwCeS8O/LGrYxxqyLeTVuiHYFba1aW6iUz3C8VdQTHCRwjIPInm3uHZUJSyxpGRdJ+x//AKbeFEyYJQXhJ44GfWjJ71P5EVZCWUJ6G79EF+02k2zOd4qrR57cRuyqD44AFUyWGSRnnS3trJeT/wDpljvOC+5IU5zSAn6IfcHMnlw7hxnGPdiyR9nsSdPcCcBpioYMOKqCOIQ9/ME+Fef4rdVXPpbR/n4nqOC2tHp9Zay/j/fJI1xjuk3sprHo8w3v5bkB/Duf3fKt1jdOhU12e5zeJ2KuqWi9par8FE6aNlDaXhuYhiG5bfUg+xN7Trw5Z9oeZ7q9ZCXMsHjGsM37ZPWlvLOC4Uj6SME47HHB19zAiq3uSRL0gCgAoARacedSUGVuouwk8xNTUUitzbKXtvreB6Oh4n+YR3dieZ7a4vFbzC6MPn+D0XA+H8z/AFFRf/n8/gpNefPUly2B0Hfb0iQeqp+jB7WH1/Idnj5V1+G2nM+rLZbHC4xfcsehB6vf4eDQ8V3jzJj/APETrO7bwWo5yuZG/DFwHxZh/bU6a1IyZidhpjypNIo9WCMO58C4RR5kn8qucsEMEx0aWvWarZp/xg39is5/y1Go9BxPrSqCwKACgCk9LO1Fxp9mJbZVLNKIyzDIjDKx3t3tOQBx4ce2pRWWJmNaBsPqOsv6TK5CP/jzZO8BnhGg5gceWFqfMlsRxk1zZDonsrJ1lO9PMpBV5MbqsPrKg4Z8TmoOTZJIv9RGZF/EZYlrS2mA/lzlD4CRCQfigHvqdN4ZGWxSdn9WmGz16kMhQwXMZfdyGMM5VSARxHrZz4ZqTXtAti5fw86FELeW7KgytK0SntRFVCQO7Jbj4AVGo9QRom12iC5h9UfSJlkPf3r78fHFc++tutT03Wx0uHXn6err6Xv+fkZQRjgeBHAjuI5ivMNYPZrU4aQDraV5LzSZLVVMk0LRyRKBlnRGw6qOZZVLHA4kCu/wq6z/ANUt1t8Dy/GrLkl1oLR7/H+yv9H2x2tHjDJLYwk8TIWXPeVhPEnxIGe+u3KUThJG6bPaW9vGRLcy3DnBZ5So5diqoAUVUPYko51Y4VgSOeDmgSkm8JitBIYVoMhFbRauLeItzduCDvPf5DnWK+ulQp5W72Ohw2xd3W5X6VrJ+7x8zMJHLEsxySck9pJ5k15CUnJ5Z72MYxioxWEiR2e0g3MwQZCji7dy/ueQrRa27rz5Vt3Mt7dq2pc/fsvLNdt4FRVVQAqgAAdgFeqhBQSjHY8TObnJyk8titSInz3/ABFK3p8BPs+i+r5iR975rVtMhIe6Fsx1OzV5OwxJcp1vHmI42HVj3jeb+qouXtDS0IjoB03rNSMpGRBCzDwaT1B/0l6nUfYUT6OqkmFABQBWukXQGvtPmt0x1hAaPJwN9GDKCezOMe+hPAEroFgLe2hgAwIokT+1QD+YNDAf5oAM0AVnpC0lb2wntw8YdlBj3mAG+hDLk9nEYz41Hqwjq2iSpzlsmZNs/wBFSKp9N1BIgwG/FBICTg5AZm4HH4TSne0V+5fUthZV5bQf0L5sXZ6dpQkWG7lkEpBIc74BUYyojjABI5nwFZ58Rt1vL+TRHhd2/wBn8L/JPybcWg5M58o2/XFVPidBefoXLg1090vqUTaS7hlmMkIYBhlgQB63aRx7a4d1Up1KnNT0yeisaValS5Krzjb4EVWY2CltcNG6uhwynIPjUoScJKS3RCpTjUi4yWUzSbfXXljVxhd4Z4Dl2Hia9bQq9WmprufOb1VKFaVJ9mJySs3tEnzNWmJtvdkjoHtN+EfOhF9tuybpmwi7mdY1Z3OFUEk+Aq2pOMIuUtkZ6dOVWahBZb0Mt1vU2uJS54Dko+yvZ7++vHXVxKvUc38j39jZxtaKhHfdvy/92GcMRdgqglmIAA5knlVEYuTwjXKUYpylsjWtmtGFtCF5ueLt3t+w5V6m0t1Qp479zxN9du5quXbsv98kq0gHaPjWhyS7mRJsby6nCvtSxjzdR8zUJV6Ud5L6otjb1ZbRf0Zg/TxfxXN7axRSK2I8MykMF62QAcR3Bc++raVSEouaeVqV1KU4SUJJp+GXfpJ2otU0qeCFwS0YhRQrY4kLzx2AGs9G6pVZ8kHlmitY16MOeccIpXQZrUNqt00iuXcxqN0A+qoY9pHaalfXkKDSkm8+B2VhUuk3BrTyabJ0hx/VhkPmVHyJrnPi8O0WdJcBqd5r7jWTpDb6sA97/sKqfF32j9y5cBXef2/saybfzn2Y4h57x/UVVLi1V7JF0eB0FvKX2X+BpLttdnkyL5IP1Jqt8TrvuvoXR4NardN/MbPtTdn/ABmHkFH6VU764f7i5cMtV+z+RrJrNw3OeX+8j5VXK5qy3k/qXRs7eO0F9BpJO7e07HzYn5mqpSct2XKEY7JL5CW7USeTuKBBQAUAFABQAYppZBtJZZe9KtzHEiHmBx8ycmvVWtJ0qMYvc+a8SuI3F1OpHZvT5LGR3WgxEpoHtN+EfOmjRbepk3TNhnW3+oNvJCD6u7vt4nJCg+WM1xuMV5cypLbdne/4/bR5ZV3vnC/yU+uGelFIJ2RgyMVYciDgjyqUZOLyiM4RmuWSyhWTUZm5yyH/AJjfvUnWqPeT+pCNvSjtBfQbu5PMk+ZJqDbe5YklsjzikSM116Qi9csfZlX3KCCMe6vX2cU7OKj3X3PEX02r6Tl2l9iZ2+LO8Ma5O8GIA7WzgflWDgqjGE5v3HS465TnCEdc5IXQNWa0lIYHdbg6ngfAgHtFdC9tY3dNOD1WzObYXc7Oq1NPD3RoVhqEUwzG4YduOY8xzFeVrW9Si8VI4PYULmlXWacsjqqS4KACgAoAKADeoHhnVGeQJppN7CbS3Yqlq55Ix/pNTVKb2i/oUyuaMfVOK+aFV0yY8o3+GPnVkbSs9oszy4nZx3qx+uf4FV0Sc/4Z95X96sVhc/8A0/j8lMuN2K/+T6KX4Fl2dm7lH9Q/SrI8MuH2X1KJf8hsls2/l+cCybMydroPif0qyPCqvdozz/5Lbr0wk/oTOnaNHFx9pvtHs8h2V0rawp0dd35ZwL7jFxdrlfsx8L/L7kjW05QUASmge034R86aNFt6mTdM2Gc7fae2+s4GV3d1sfVIJwT4YP5VxuMUJOSqrbGDv/8AH7qHI6D3zle/O6+JUM1wz0uAzQGDqqTyBPkM00skW0txZLKU8opD5Ruf0qapTeyf0IOvSW8l9UOo9BuW5QS+9CPnVkbWtLaL+hTK9tlvUX1Iy96LJZ5TK0UgLYyN9ADgY8xXWt6t7SpqnGC02b/9ONcw4dWqupKb13x/4WKDYS5AA3YwAABl8kAeOCeysb4fcTbbxr7zYuLWcEks6baC56Opn9swe/eb5rVkOHXMdpJfN/gqqcYtZbwb+KX5F4+jwJxaaJPKPH6irHwupL1T/llD47Qh6aePov8ABVekYJpsMbxv1zySFcEbgACkk57eOPjUlwiPeX2IL/kPM8Rh9zOZdu5/qxxDzDH/AFVYuEUu7ZGXHKz9MV9xu+2t0e1B5IP1zVq4ZQXn6lT41cvx9DX9hdFlNsJL3cd5d10A+pGyAgHGBk5z21JWFuv2nNr8bvJPEZtfT8FmTTYhyjT4A/OrVa0V+xfQyS4ldy3qy+oslug5Io/pFWKlTW0V9CiVxWl6pyfzYooxyGKkklsUvL3O5qQsBQMKQBTAKQBQAUAFAEpoHtN+EfOmjRbepk3TNgx6neGMcDzzyNWycWsMzRjLdDVNm7fOTDH/AGD9ax/pbftBfRG/9XdYw6svqx5DpkK+zFGP6F/apqlTW0UvkRdaq95N/FscrGByAHkBU+VeCDk3uz3TEeXcDmQPM0CbS3GcuqRjtz5DP58qCp14IZy60fqqB5nPypZKncvshnLfyNzYjy4fKgplVm+42JpEDNOmO36xrRT7A65j4n6IAUZwy+hLGSptstJ1e+bR9zHtdSwGO/OM++lkuzIr97oowWjPZ7J458jUkyUank+kbNN2ONe6NB8FA/SorYwy3YtTEFABQAUAFMAxSAKACgAoAKACgCU0D2m/CPnTRotvUybpmw5QBxnA58KBN4GsupRr9bPlxoK5VoLuM5da+yvx/wDilkqlc+EM5dSkb62PLhRkpdab7jVmJ5knz40itvycoAKAyJyXCL7TqPNlHzNPADGfX7VPauYB5yp+9GGPlfgartFpBkjmnuoWeHf6td7eAL7mWwAckbgx76ORmqhHC1H1x0vaUvD0hm/DDKfz3cU+SXg0ZMq2/wBp9MncS2ayrIx+kHVqkbfeHrcGz4cc0+lJlco52Jk9L8GAEtpm4DmUHyJp9JmfoPyJt0pTNwi0+RvMuf8AKlPppdxq394f/WesSfytLYeJguG/M4FCjHyS/TryKLfbRyezZhf+Uq/9x6WIkv08BQaRtNJ2rH/VCv6Gn/1j6EPAHYPaGT2rxE//AGHX/tx0Zj4JdGPgi9pNkdU0y39Mk1DeKOi7qyzPkuccesABHmKknFvYHTXg0PZLVTdWcM7ABnT1scBvAlWI7gSM1VJYeDFOPLJol6iRCgAoAKAJTQPab8I+dNGi29TJumbCuy6pIe3HkP3pZMDrzY0dyeZJ8zmgqbb3KttPtb6PKlvBC9zdSDKxJngpzgsQD3cvlUoxyWU6Tlr2Ik6jtA/saai/iK/6pBTxAv8A068ntNP2lk+pbxeZh/QtT9gaoRPS7G7Qv7d9En4SP9MQpZj4JdGPg9nov1V/5mqkeXWH9RT5l4JKlHwdXoTmb+bqkreAjb5tMflRz+4fIheLoGtOclzcMfDq1z8VJ/Ok5slgkoOhLTV9oTt5y4/ygUc7DA+t+iDSV527N+Kab9GFHPLyGCSt+jrS19mygOO8F/8AMTSbDBI22yljH7Fpbr5Qxj9KQYRIx2MS+zHGPJFHyFAYFwKBnaACgAoARa5QMELqGPJd4bx93OgDPen18aWR3zxfkSf0qUPUJjTo5XGm23/tk/FmqM/Uzn1fWyyVEgFABQAUASmge034R86aNFt6mTdM2FQqJywFAFT6KXFxqup3PMLuwofAMQceB6pTVj0SN9JYijWS4qJaM73WIIWCyzRRs3IO6qT5AmjAso93upww7vWyom+cLvMF3iBk4zz4UDyMH2ssxB6SbmLqN4qJN71Sw4FV+0fKnh7Cyetn9qLW9DejTLJuY3gMhlzyypAOOB4+FNxa3BPJB9KW1klhbAwKTPM25ETGXRTld7eweDYPqjtPYcU4R5mKTwep9t1jjt4+ouJbuePeFtuqswC8DJLk7sakjv7aXLuGTmk7dpPHeB4pLeezQtLHJukgbrEEEHBHD5d9NwxgMlT2U2iax0yzjQI93fPJKvWvuRorMSZJW5hQoXgOJqUo5k/CFnBLaLt/PjUEuRas9lB1yyWzM8MgKFgvrEnIO6Off3UnBaY7jTeBxs5repzWy3s3oUcLWzOkZLpvOcbjyO2erTtwMnGO/gpRSeEGWQml7X3hv7KL0yG5W4ZutWO3ZIkVVLN1Up9vGDxB7OPOpcqw3gWdRazvLq+bVXN7NBbW00iRiLcVswq2fXKkheROOJzzFJpLAbjCDaS8bS9MhM7CfULjqmnz9IkJlK5Vvt7pXB5++pOK5njsD2Ji80230x7me1u5mngs3drZ5jKH4HdlkDZI44PDHLxIqCecJj2KZFobz2tqzehpdXMqSJdyXUrXMj728QFSI7vdu5wKszhvcitUW3+IIkabECeJuYwfH1HP6VXT9RKWwrsEuNOtP/ZU/HJqEtzBU9TJ+okAoAKACgCU0D2m/CPnTRotvUybpmwqFROWJ3Eu4jMfqqzf2gn9KYFN6ERGmmXs9w/VxyTOHfe3cKI13iGHEHLnGOOatnvhHSSwhtsxsna3dyLwK0dtGc20Uk7vNdumSsjhmJRMgYUc+3xk5OKwRSTeSH090ubKea5ksuuu53QtKsk10jswWNI40GVA5jHYak/ZloBbdX0cTajpNhMRKtratLKCOD4VVBIPYWQcD4ioJ4i2No5tHdW9rrkBvFEdnFak2/0Z6lZ2Y7zYUY3sb3Z3UJNw0B7ktsJZtPqV5qSxmKCVEihDKUaXd3d+UqQMAlOHfmoyeiiNeT10sxSs1gUt5p447oSyrCm+30YBQY8STz4cKcNmEhre217batLfR2T3UdxbJGoWREeEjcJRt48BleJ8aMpwwHfInJsdePaajKwj9O1HdXqw/qQxAhdzf+sQmcnHYKOdJpeBYYtq+wcwksZoFt5Da2q27wzgmNgB7YIB45J7O6hTWGmGGPLvY66k0+4t2mgE1yRxSFY4oY98ExpuKGcYHNvyqKkkx4H21uxputPis45eq6rqcErvqwhXAVlyMjgD7hTjLEshjTB5sdjpvTIby4u+tkiieMIsKxxrvjA6sBiVwOec5PcOFLm0wGGOtM2Kihs57QSSFbhpWkfgHJlxvYwMDgMUczbyPB7v9h7Sa1gtZEYx24XqiHZXQqMAhlx2UKbTyGB1oWylraLIsUf83+azs0jy8+Ds5JI4nhypOTYYDR9kbK1cyW9tFG5yN5V9YA8wCeQ8qG29wwUH+Ix/9htx33PyikqdP1CkSGxQxp9p/wDjxfmoNVy3OfP1P4k1USIUAFABQBKaB7TfhHzpo0W3qZN0zYVConLIXbW66qwun7RCwHm3qj82qUd0SgszQl0YbLw3GhwRXCbySSPMV3mXJ6xtzO6RngF4VNyallHRxktWlbCWFvIssNsiyJxV/WLLwI4ZPcTScm92GESFvs7apKZktoFlJJMgiQPk8zvAZyaWWGB76Km/1m4u/jG/ujex3b3PHhSGKMgPMA+YzQB6FABmgCmaLto9xqtxYrEojt0YmXeJZiDGMbuMDi5/tqbhiKkRT1wXPNQJHiedUG87Kq97EKPiaAOQXCON5GVl71IYfEUARuvbT2lmAbmdI88gTliO8KMk/Cmot7CbR3Qdo7W9UtbTLKF9oDIZe7KnBHwocWtwTyZ9aXL3O1DgO/VWsJyoZtzeEYXiucZ3pj/bVmMU/iR/cavVRMKACgDHf4kH/wBmtR3zOfhHj9anT9QmWDZhN2ztR3W8P/bWq3uc2W5J0hBQAUAFAEpoHtN+EfOmjRbepk3TNhUKicspfS7cbumyD7ckS/Bw/wDoqyn6i2ivbNG2FtOq0+0j7Vt48+9Qf1qLNyJ2gYUAZ3tHtxcNfNp9gsHWoMySzthASFbdQDixAYf+A1YoLl5mRb1wh7sdf6sbiSK/hiMIX1Z4iFUtwIABYlgQTxwMEUpcuNAWe5D6jtNe6hey2WmSJBHb8JrllDktnG6gIIHEMO87pORUlFRjmQstvQkdiE1aG4mj1BxNbKpKTnq1JIwcqFAbdIJ9rkVqMuVr2RrOdSidGWgS6jJfXDTywwzSnf6o7rylmaQLvkZVAH4gc+HdVtR8qSIRWSS6HbhoJ9TUyu9tbfaYkZV5RvDsBKoc450quyHANkdD/wDX3mvdQZ2gWQxwQKxRVAAbPqnsDAZ5k5yeQok+TRDjqM9jGGm6tqMMLMbWCCWRgTkfRIjrnxG8y57cUT9qKb3EtGSnRLoMd+J9SvVWeaSZlQP6yooCk4U8BxYgdwHDmaVR8vsocVnUb9HtqibQX3owC20SOCF9gZKer/esmB4GnN5gs7ijvoPOhdTNd6neHjvzlQfxO78PcUpVdEkOO5rdUkwoAKAMT/iUf1LEd7XB+Cw/vVlPuRb1Ljoy4t4B3QxD/wDmtVPc5z3HlIQUAFABQBKaB7TfhHzpo0W3qZN0zYVMRHuqJz1Rn4M26bMmK1gHtTTnAzzwAo/OQVZT7l1Gm4vLNxt4giqo5KoA8gMCompClAAaAMJ159F1G6uHnknsZ0YBmbdAlZfVJ3MNhhujhwJyOdXx54rTUr0bJXoOt5+uunSWV7EZSFpN4CRg/B1Qn1fVHHHeB2UqrWnkIZK90f7VLo0l3Bewy9c7qRurlnYbwxxxkMTkMM8zU5x58NCi8F90zU9TnsL2eeLc6yNxaQLGRLhgQpfjn6yjiAeBNUtRTRPVocdFejTWelbrxMs5M0hjOA2ckIvvCL8adRpyyEVhDDow2MmisbuO8Qxy3bOG4qx3THug5Ukc2c48adSSctBRiQ2zuzuvaeklrbC2eJnLLK7DCkgAsoyCMgA4wePfUpShJ5YkmtC47G7BJawzid+vnugRcSH6wbeyq5449Y+ZPkKrlPL07ElErVj0V3tv1kVrqbxW8hyyhDv93MHAbAA3hjOBU3VT3QuXBdNnNj4bK1e3tyQZFbfmOC7MykBzy5Z4DlVcpOTyySWDuwmyKabbtCjtJvSGQswAJJVVxw7AFFEpOWrBLBZKiMKACgDDP4lW9axHctyfiYf2qyn3Isv1muI0HciD4KKq7nNYtSAKACgAoAlNA9pvwj500aLb1Mm6ZsK7UBGZ7dr12t6XB9llc++Te+UQq2HpYjbqiSCgAoAjbrQraR+skghd/tNGpb3kjjRliwh+kYAAUAADAAGAB3ACgZ3doA7QB4aZRzYD3igBCXVIV9qaJfORR8zRgWRhPtdYJ7V7aqe43EQPw3qBjKTpC0xed9b+6QN8s0ANJulHSl/3tD+FXPyWnysWRlL0xaUP8aRvKGT9RT5JBlDGXpw04cluW8olH+ZxT6cg5hlL082f1ba5Pn1S/JzR05C5hnL0+R/VspPfKo+S0+mw5hlL0+P9WyX3zH9Ep9JhzFM2j166127iURBd0biqmWCKxBd2Y+WfdTSUVqRlLCyzdUXAA7gB8BVBzz1SAKACgAoAlNA9pvwj500aLb1Mm6ZsK9uHuPwqJEzDpKsLq3vrfU7VOsMShWGN7dI3gMqOJBV2GRyxVkGnowE5OmXUeyxhX8Rf9SKfLHyR50MJ+mHVTyhtl92fnJRiC/cHOMpulrVj9e3TyWMfNzRiHkOcj5+k7Vj/AL4i/hEH6KTT9gMv3kfcbf6k3PUZP6WZf8qCjMB5fgYTbWXre1qFyf8AnT/vT5o+Ba+Bo+tzN7V3cHzkkPzajmj4HhjOS7Le27t5kn5mjnXgMMR3l7jj3UOa8BhnDIOwUdX3D5WWzo+2Yj1CWRHd4xHGGyu6SSWAxxFJ1WVVZOCL8vRDads9wffGP9FLqso68vCHEfRRYjmZ285APktLqyF1pjhOi/Tx/hyHzlb9KXUkHWkOE6ONOH+Bnzkc/rRzyI9WXkcJsHp4/wB1jPmWP60ueQdSfkXTY6wH+6Qe+MH50sh1JeSUsbCKEbsMUcY7kRUB88DjQQbb3HNIAoAKACgAoAlNA9pvwj500aLb1Mm6ZsPi8yXcnbcP75Go0FlHqPZ28fla3LeUMp/00spC54ruSEOweotytJR+LdT/ADEUZRHrQ8j6Dov1FucSL+KRP0JoyR68B7F0RXx5tbr5yMfkhoyR/UQJCDoanPt3MI/Crt8wKMi/UrwP4Ohlfr3bH8MQHzY0ssj+pfgfQ9D1oPamnb+wf6aeWJ3Euw+h6KdPHNZm85cf5QKCPXmZ7tLsiG1N7Wyj3URY94szMqZUFmZjk8zyqLmorLNVKTlHLJYdFi7n/wBw2/jn1Y3c+Wc499U9fXYsKLtBoE1pJuSjgeKuMlXHge/w5ir4TUloBfOglfp7k/8ACT83/wDimzNc7I2OgyBSAKACgAoAKACgAoAKACgAoAKAJTQPab8I+dNGi29TJumbCsrYMOW6PIkfpUTncjOmyfvHxP7UC6bOegt934n9qYdNh6C33fif2pB02HoLfd+J/amHIw9Bb7vxP7Ug6bD0Fvu/E/tQPkYegt934n9qA5Gd9Bb7vxP7UB02fPO1+oXB1O6gilaPfuMHdYqCVUIMlRnGBSxHGWjbTWIom7XYK5xl7+QN93fb8y4+VUOrHblJkLtvp93bxKk1yLiJm4bwO8rAEggnJHAEcG91TpSi3osAWDoCgLSXeMcI4ufizftVzKLiLklg2T0Fvu/E/tSM3TaD0Fvu/E/tQHIw9Bb7vxP7UByMPQW+78T+1AcjD0Fvu/E/tQHIw9Bb7vxP7UByMPQW+78T+1AcjD0Fvu/E/tQHIw9Bb7vxP7UByMPQW+78T+1AcjD0Fvu/E/tQHIw9Bb7vxP7UByMkNGgKs2cchy86aL7eOGyWpmo//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SzPct val="85000"/>
              <a:buFont typeface="Brush Script MT" pitchFamily="66" charset="0"/>
              <a:buChar char="O"/>
              <a:defRPr sz="2400">
                <a:solidFill>
                  <a:schemeClr val="tx1"/>
                </a:solidFill>
                <a:latin typeface="Franklin Gothic Book"/>
              </a:defRPr>
            </a:lvl1pPr>
            <a:lvl2pPr marL="742950" indent="-285750" eaLnBrk="0" hangingPunct="0">
              <a:spcBef>
                <a:spcPct val="20000"/>
              </a:spcBef>
              <a:buClr>
                <a:schemeClr val="accent2"/>
              </a:buClr>
              <a:buSzPct val="85000"/>
              <a:buFont typeface="Brush Script MT" pitchFamily="66" charset="0"/>
              <a:buChar char="O"/>
              <a:defRPr sz="2200">
                <a:solidFill>
                  <a:schemeClr val="tx1"/>
                </a:solidFill>
                <a:latin typeface="Franklin Gothic Book"/>
              </a:defRPr>
            </a:lvl2pPr>
            <a:lvl3pPr marL="1143000" indent="-228600" eaLnBrk="0" hangingPunct="0">
              <a:spcBef>
                <a:spcPct val="20000"/>
              </a:spcBef>
              <a:buClr>
                <a:schemeClr val="accent2"/>
              </a:buClr>
              <a:buSzPct val="85000"/>
              <a:buFont typeface="Brush Script MT" pitchFamily="66" charset="0"/>
              <a:buChar char="O"/>
              <a:defRPr sz="2000">
                <a:solidFill>
                  <a:schemeClr val="tx1"/>
                </a:solidFill>
                <a:latin typeface="Franklin Gothic Book"/>
              </a:defRPr>
            </a:lvl3pPr>
            <a:lvl4pPr marL="1600200" indent="-228600" eaLnBrk="0" hangingPunct="0">
              <a:spcBef>
                <a:spcPct val="20000"/>
              </a:spcBef>
              <a:buClr>
                <a:schemeClr val="accent2"/>
              </a:buClr>
              <a:buSzPct val="85000"/>
              <a:buFont typeface="Brush Script MT" pitchFamily="66" charset="0"/>
              <a:buChar char="O"/>
              <a:defRPr>
                <a:solidFill>
                  <a:schemeClr val="tx1"/>
                </a:solidFill>
                <a:latin typeface="Franklin Gothic Book"/>
              </a:defRPr>
            </a:lvl4pPr>
            <a:lvl5pPr marL="2057400" indent="-228600" eaLnBrk="0" hangingPunct="0">
              <a:spcBef>
                <a:spcPct val="20000"/>
              </a:spcBef>
              <a:buClr>
                <a:schemeClr val="accent2"/>
              </a:buClr>
              <a:buSzPct val="85000"/>
              <a:buFont typeface="Brush Script MT" pitchFamily="66" charset="0"/>
              <a:buChar char="O"/>
              <a:defRPr sz="1600">
                <a:solidFill>
                  <a:schemeClr val="tx1"/>
                </a:solidFill>
                <a:latin typeface="Franklin Gothic Book"/>
              </a:defRPr>
            </a:lvl5pPr>
            <a:lvl6pPr marL="2514600" indent="-228600" eaLnBrk="0" fontAlgn="base" hangingPunct="0">
              <a:spcBef>
                <a:spcPct val="20000"/>
              </a:spcBef>
              <a:spcAft>
                <a:spcPct val="0"/>
              </a:spcAft>
              <a:buClr>
                <a:schemeClr val="accent2"/>
              </a:buClr>
              <a:buSzPct val="85000"/>
              <a:buFont typeface="Brush Script MT" pitchFamily="66" charset="0"/>
              <a:buChar char="O"/>
              <a:defRPr sz="1600">
                <a:solidFill>
                  <a:schemeClr val="tx1"/>
                </a:solidFill>
                <a:latin typeface="Franklin Gothic Book"/>
              </a:defRPr>
            </a:lvl6pPr>
            <a:lvl7pPr marL="2971800" indent="-228600" eaLnBrk="0" fontAlgn="base" hangingPunct="0">
              <a:spcBef>
                <a:spcPct val="20000"/>
              </a:spcBef>
              <a:spcAft>
                <a:spcPct val="0"/>
              </a:spcAft>
              <a:buClr>
                <a:schemeClr val="accent2"/>
              </a:buClr>
              <a:buSzPct val="85000"/>
              <a:buFont typeface="Brush Script MT" pitchFamily="66" charset="0"/>
              <a:buChar char="O"/>
              <a:defRPr sz="1600">
                <a:solidFill>
                  <a:schemeClr val="tx1"/>
                </a:solidFill>
                <a:latin typeface="Franklin Gothic Book"/>
              </a:defRPr>
            </a:lvl7pPr>
            <a:lvl8pPr marL="3429000" indent="-228600" eaLnBrk="0" fontAlgn="base" hangingPunct="0">
              <a:spcBef>
                <a:spcPct val="20000"/>
              </a:spcBef>
              <a:spcAft>
                <a:spcPct val="0"/>
              </a:spcAft>
              <a:buClr>
                <a:schemeClr val="accent2"/>
              </a:buClr>
              <a:buSzPct val="85000"/>
              <a:buFont typeface="Brush Script MT" pitchFamily="66" charset="0"/>
              <a:buChar char="O"/>
              <a:defRPr sz="1600">
                <a:solidFill>
                  <a:schemeClr val="tx1"/>
                </a:solidFill>
                <a:latin typeface="Franklin Gothic Book"/>
              </a:defRPr>
            </a:lvl8pPr>
            <a:lvl9pPr marL="3886200" indent="-228600" eaLnBrk="0" fontAlgn="base" hangingPunct="0">
              <a:spcBef>
                <a:spcPct val="20000"/>
              </a:spcBef>
              <a:spcAft>
                <a:spcPct val="0"/>
              </a:spcAft>
              <a:buClr>
                <a:schemeClr val="accent2"/>
              </a:buClr>
              <a:buSzPct val="85000"/>
              <a:buFont typeface="Brush Script MT" pitchFamily="66" charset="0"/>
              <a:buChar char="O"/>
              <a:defRPr sz="1600">
                <a:solidFill>
                  <a:schemeClr val="tx1"/>
                </a:solidFill>
                <a:latin typeface="Franklin Gothic Book"/>
              </a:defRPr>
            </a:lvl9pPr>
          </a:lstStyle>
          <a:p>
            <a:pPr eaLnBrk="1" hangingPunct="1">
              <a:spcBef>
                <a:spcPct val="0"/>
              </a:spcBef>
              <a:buClrTx/>
              <a:buSzTx/>
              <a:buFontTx/>
              <a:buNone/>
            </a:pPr>
            <a:endParaRPr lang="en-US" altLang="en-US" sz="1800"/>
          </a:p>
        </p:txBody>
      </p:sp>
      <p:sp>
        <p:nvSpPr>
          <p:cNvPr id="28679" name="AutoShape 6" descr="data:image/jpeg;base64,/9j/4AAQSkZJRgABAQAAAQABAAD/2wCEAAkGBxQTEhUUExQVFhUVFBYXFxcYFRYVGBUXFRUWFxUWFxoYHCggGRwlHBQUITEhJSkrLi4uGCEzODMsNygtLiwBCgoKDg0OGxAQGywkICQsLC0sLCwsLCwsLCwsLCwsLCwsLCwsLCwsLCwsLCwsLCwsLCwsLCwsLCwsLCwsLCwsLP/AABEIAO4A1AMBEQACEQEDEQH/xAAcAAABBQEBAQAAAAAAAAAAAAAAAwQFBgcBAgj/xABIEAACAQMBBAYGCAQDBwMFAAABAgMABBEFBhIhMQcTQVFhcRQiMoGRsSNCUmJyocHRCDOCkkOywiREY4Ois/AVc+EWNHSEo//EABsBAAIDAQEBAAAAAAAAAAAAAAABAgMEBQYH/8QANBEAAgEDAgUBBwQCAwADAAAAAAECAwQRITEFEhNBUTIiYXGBkaHRFEKx4cHwBiPxQ1Jy/9oADAMBAAIRAxEAPwDX68qawoAKACgAoAKAKvt/tiumwpIYmlMjFVAIVQQM+sTx5Z5CtVrau4lyp4ITnyontKuTLDFIQFLxo5A4gFlBI/Os81yya+JJPKKT0g9IjaddRRCFZUeLfcbxVgSxVd08R2HgRW61slXg5Zxhlc6nKy92kpdFYqULKCVOMqSM7px2isElh4LEK0hkTtFrQtkzjLtwRf8AUfAVGcsI2WVo7ieNktzPrvVZpG3nkfyDFQPIDlWdybPS07alTWIxX0JfZ/ad42CTMXjPDJ4lM9ue0eBqcZtaMxXnDYVIuVNYkvuaADV55sKACgAoAKACgAoA9xxE1oo21SrstPJFzSHMcAHjXVo2MKer1f8AvYplNsWraQCgAoAKAI2vKmsKACgAoAr23mvS2Vm88MLSuOHD2Y85+kft3R4eHIca0WtGNaooSeEQnJpaEL0VbbenwGOYj0mL2+GOsQn1ZABw8Djt86vvrXoyzH0sjTnzbiPTlZ7+ls/bFLG3uY7h/wA4p8Mly10vKYVVoXfSUxBCO6KMf9ArFPWT+JNbGXajpXp+0hDDMVpHE0naMqu8i+9nHwNdSFTo2XvlnBU1zTNbrkF4jeXKxozucKoyf2HjQ3hZJ06cqk1CO7Mu1bUGnlMjdvAD7KjkB/521lk8vJ6+3oRoU1CP/rGdIuCgC87E6xvr1Dn1kHqE/WXu8x8qupy7HnuKWnJLrR2e/wAS1VacgKACgAoA9pETV9K3qVfSvmRc0hzHbgc+NdWjYU4ay1f2KZTbFsVtwQCmAUAFABQAUARteVNYUAFABQA2W+iaRoRIhkUAtHvAsFbkSvPBqXK8c2NPIsrYzTarYWSzuF1HS1w0ZLSW4zhl+v1YHMEZynw7q6dC8VWHRr99n+SqUMPmReZ7u3ubDrbpQlvLEryLN6u6DhsN78efDvrBGM4VcQeq0WCzKa1KJqPTZbI27b28kirwDMRGCBywOJx54roQ4TUa9ppfcqdZDvYjpIs7m5KG39GnuCMv6pEzKPVDMMHexnGahc2FWnDOcpfYcKibNLrmFxn22Gtdc/VIfo0PE/bbv8h2e+qKkss9Jwyz6UOpJe0/sivAf+c6gdR4Rb7jY0rZ7/Ezj12HH2cewPEDj55rqy4c1b8/7t/kcKHF1K65P2bfPyU+uSd0Vt52jZXU4ZSCD5fpTTwRnCNSLhLZmo6PqKzxLIvkw+yw5itMXlHkLmg6FRwf+oe0yg9pGTyq6lb1KvpRGUkhxHbgc+NdWjYQhrLV/YplUbF63JYWCAUwCgAoAKACgAoAKAI2vKmsKACgAoAyLarosu5bqS7gvFMruXG8GiZPsqrqTwAwBy5V2KHEKUaapzhovmUSpvOUyb2GvtYSdbbUIN+PDYuMqSN0ZALISGzwHEA1nuY20o89J6+CUXLOGSfSrost3p0kcAJdWSTcH1wh4qO844gd4quxqxp1lKW35HUWYnzORXqE8mMl9j7Rpb61jXOTPHy5gKwYn4KapuZKNKTfhkoLMj6M2x1rqk6pD9I44n7KHhnzPZXjZywsI9Fwyz6s+pP0r7soFUHpC47A6Fvt6RIPVU/Rg/WYfW8h8/Kutw215n1ZLRbfE4XGL3kj0IPV7+5ePn/BoeK755ky/bfQ+ol6xB9HISfwvzK+XaPf3V5viFr0p80dn/J67hV516fJL1R+68lbrnHVJnZfV/R5fWP0b8H8O5vd8qspvUwcQtOvT09S2/BqkUA8/lXoaFhCOstf4PHyqPYXAreklois7TAKACgAoAKACgAoAKACgCNryprCgAoAKACgBlq+rQ20ZlnkWNAQN5jjJPIDtJqcKc6j5YLLE2kZztT0yQJGVsQZZcjDOjCJR2nmGY91dKhwucn/ANmi+5TKquxiF3ctJI8j43ndnbAwN5iScDs4k13YpRSRnbyaX0fa1o9qqTkSreJEVPWZKM7DDGPBIGc4yccOyuTfU7uacUsx925poKnKSTePexzcbSwyuztPGWY5PrY9wz2Vw3ZXPeD+h7CleWkIqEZrCHGlX1rJKqyXUCJzZmlUYUc8Z7Tyqyjw+tOaUotL4ELjidCnTcoyUn2S8l/uOkzSbdAi3KsFGAsStJyHADdGK9LCnyrlitEeOnUcpOUt2Uq36X7u8vorazjhiSZwitMrSOM83IVwOA7OPnVnJhakMmrSaO0lu0NxKZWbm+4qbp7CqrywfOs9eiqsHB9zRb15UKiqR3RlN9aNFI0bjDKcH9CPA868lUpypycZbo9zRqxqwU47MQqBYaHsBru+vo7n1kHqE/WTu8x8q7/DbrmXSlutjzHGLLkl1oLR7+5/2XKuscMKACgAoAKACgDhNAZwJNOB41JQZW6iQQyEmiUcBCbbFqiWEbXlTWFABQAUAeJ5lRSzsFVQSWJAAA5kk8qaTbwgbPnXpV21XUJlSHPo8JbdJyOtZgMuQeQ4YHbjJ7a9HYWjox5pep/YyVJ50RRK6BSFAHqNCxAHMkAeZOBSk0llkoxcmku5YoNibp2CgJvMQAN/mTwA4CuauL27eFl/I6suC3MYuUsJLfUvNl0DXDAdbdRJ4LG0mP8AqWtvVfg5nKS9v0BRj272Q/hhVfmzUdRhymh7LbF2ljGixRIZEXBmKJ1r8+LMBnPGoNtjwWOkMqG32h9ZH16D14x62PrJ+45/GuVxK2549SO63+B2uD3nTn0pbS29z/szmvPnqRW1uGjdXQ4ZSCD4j9OypQm4SUluiFSnGpFwktGa/oWqLcQrIvDPBh9lhzFertq6rU1JfM8Rd20req4P5e9EjWgzBQBSuk7bpdMhXdUSTykiNCcAAe07Y44GQMdpNSjHLE3gzrZnpvuOuRbyKNonYKWjDIyZON7BJ3gM8uFTdPGwuY3A3GeVJQKnUfYTLZ51NLBW22cpgLWvM1XMspbjmqy8ja8qawoAKACgD576Xtsnurh7WMstvA5Rl5dZKhIZm7wCMAeBNei4daqnDqP1P7Iy1ZtvCKVY6TPMkskUbOkCb8jAcEXx+eO4Gt06sINKT1exUotjCrBBQI9wthge4g/A0prMWicHiSfvPp/YDQcD0mQcWB6sHsB5v5nkPCvO8MtcLqy+X5PRcYvuZ9CD07/gu4Fdk4B2gAoAKAOMOFDAyja/RfRpvVH0cmWTwPanu+VeXvrbo1NNnsey4ZefqKXteqO/v95BViOiTuyWt+jTesfopMB/Dub3fKttjc9Gprs9zncSsv1FLT1Lb8Gq9YMZyK9QtdjxjfLuJtcd1TUPJW6vgw3p60K5knS8VS9ukCoxH+EwkcksO4768asjhCUuYoXR9s817fRRKQFVhJISf8NGBYKO0nl76bBvCPqekioKYBQAta8z5VXMspbjmqy8ja8qawoAKACgDDembYl45XvoF3opOMwA4xv2yfhPaew+dd3ht2nHpSevYzVYPdEd0MbULbXD28zAQ3IAy3srKOC58GB3fhVvErdzgpxWq/gVKWNCH6TNl/QL1kT+VKDLF91SxzH/AEnh5Yq6yuOtTy91o/yRqQ5WVKthUcbkaT2Y0faWmyBoo2XG60aEY5YKgjFZUsFucjmmAUAFABQAUARm0OmpcQsjkDhvBj9QjiG8u/wrPc0FWpuL+RptLmVvVVRfNeUfPF5tnCjFVVpADjeXAU4+znnXKp8GrSWZNI9BU45bxeIpv7E3pt8s8YkTODnnzBBwQa5txQlRm6c90dO3uIV6aqQ2NF2I1nfXqHPrKPUJ+so7PMfLyrucKu+aPSlutvgeZ45YdOXXgtHv7n/ZBdIXSlHZsYLYLNcDg5JPVxeBx7TeAPDtPZXaOAo53MX13ay8uyfSLiR1P1Ad2PnkDcXAwPGpJE9FsREEzI28jMrDkykqR5EcaYzbuhnbt5z6FctvSKpaGRj6zqvtIxPNgOIPMjPdUHoQlFbo1mmQCgBa251XMspbjmqy8ja8qawoAKACgDjKCMEZB4EHkR3Gj3gY30k9FgAa5sQFA4yQEhVA+1F3fhPfw7q7NnxHC5auy7/kq/TuclGG7My1y4uiIkujIerUrH1hyQueQPaOAro2/Qk3OjjXfBGvCtTShUWPBE1qMoUAfTfQlq5n0uNWOWgZoT34Ximf6WA91Z5rDLUX+ojCgAoAKACgCO2hs2mtp4kOGkhdFOccWUgcaAPj+40+WOUwOjLKrbjJj1gw7OHOtDklHmZBRcpYRpGzNg0NuqP7WSxHdvHlXj+IV41qzlHbY9vw23lQt1Ce+/8AQz2u1qW3VBCxR33vXBIZQBg7pHInPOtXCLaNSo5v9u3xMfG7mVOkqaXqzn4CnR90Xm/jW4mn3IWJ9VMNKSGIO8WGE7+3nXpFNPKXbc8nNOGMrfVFA1aBY55kQkoksiKSQSVVyqkkAAnAHZU08iGtMRNx2N3ZejXoUqrYlhlHrJkH2WI5HsKnsNRymPTY3rY3pLtL1VV3WC4OAY3OAT/w2PBh4c6RW4tF2oIi1tz91QnsWUtxzVZeRteVNYUAFAHVGeVSjCU3iKyJvAulv310qPDu9R/IqdTwZ7txrnWv1EZ+jjPrEcncfoPn5Vhvq8W+lT0ivuem4TZdKPVn6nt7l/Zi+3rH0hQeQjGPHicn4/KuvwZLoP4nK465O4S7Y0KzXXOGFAGu/wAO2sblzPak8JYxKv44yAw96t/01VUXcnFm+1UTCgAoAKAIvaPX4LKBp7hwqLy+07diqO0mjcD502t6U767kbq5Xt4M+pHGQDjvdwN4sfPHhV0YLuQcilC6ff6zffrM539472T273PNTcU1hrQSk08ovex2tGZTHIcyJxBPNl/cftXmOKWSoyU4L2X9n/Z67hF+68XTqP2l91/R429tt6FXH1H4/hYY+eKlwWpis4eV/BHjtLmoKa7P+SZ2L2lNlYdYvFepcFc/4mWCHz3iPca0Rq1IcRlDtJ/43MdW3p1eGRn3jnD+eqMpZiTk8zxPmedd488zlAjZ+grW1lim0+bDAZljVgCChx1i4PPBw39RqDFLyT2t9DdjMxaIyW5PHCEMmfBXzgeAIoEps97BbB3VhdPI931sBjKKvr5PLcJBJC7uDyzzoCUk0aRbc/dUJ7Dp7jqqy8ja8qazqjNSjFyeEtRN4F47bvro0eHN61PoVur4HCoByrqQpxgsRWCptvcrG2+vdQnVRn6WQf2JxBbz7BXP4jddKPJF6v7I6vCrHrz6k/Svu/H5MzxXnj1xne3MmbrH2Y0HzP616rg8cW2fLZ47jks3WPCRXq6hxgoAndhtXNrf202eCyqH/A53H/JifdUZrQlFn14DWcsO0AFACN3crEjSOQqIpZieQVRkn8qAMB03TLnaW8lmllaK0hbdQc90H2UReW+VwWY55+VWv2VjuR3Mz1W3WOeWNCSscsiKTjJVXKgnHDJAFWReUQY42d0hru6htkOGmkC72M7o5s2O3Cgn3UOWASyTO02z9xo94qEhzjejcAhZVPAjHPOeBHlVFWEK9Nwn3NFvWnb1FUhuhw1re3nCXEMWeKlSuccvVPrH34rkOpZ2L9jMp/79DuKne8Qj7eIwf+/MabURrbQx2qMTkmRyceSjA5DOT7qu4e3cVZXE1jsijiaja0Y20G3+5/4KvXZOCFAFl6OI7g6jb+igGVWLYZt1SgB6wE926T30pA9j6mNIqCgBW2PH3VXPYspbjqqy8ax23f8ACuRR4c3rU+hc6ngcIoHKunTpRprEUVN5PVWCGOs6mlvE0jdnIdrMeSiqbivGjByZfbW8rioqce/2Mfv7xppGkc5Zjk+HcB4AV5SpUlUk5S3Z7ijSjSgoR2QrpOnNcSrGnM8z2KvaxqVCjKtNQiQubiNvTdSX+sz3pK0511C53IZBFGVQNuNghEUFi2McSCc17G3hGnTUI9jwlerKrNzluyoVoKAoGbj0c9ElrNaxXN4JJGlXfEYYoiqT6ud3DEkYPPtqiU3kmomzQxhVCjgAAAPADA51Ake6ACgCndLt8ItJuiWALp1agnBYyMFwO84JPuNOKyxMq2zd8NM2ZE+QJJI3dPvSzswi4duF3T/Sae8g2MAJ95/M9pNaNivcsfR3raWeo288g9QMVY/ZWQbpf3Zz5ZqE1lDifV7QRuVcqjFeKMQGxkc1PZkY5VQWFH6Q9FC/7SvAcpe4Y5OfDsPurh8StHzdSC30Z6Lg98sdGo9tVn7owbajVluXVIkBCnAfHrPnsHhXR4dayt4OdR77rsv7MPFL2N1NQpxzjv3f9Ezo+yEYQGcFnPHdDEBfA45msF1xeo54o6L+fwdG04JSVPNdZb9+MGkWPR1pVxbF4rbdcowH005KSbpA4F+PHBrs2tyq9NTXzPOXtvUtqzpy+T8ox/YG8NtqdqzcN2cRt4b+YmB/urS9ihn1WsJqHMkQUJMVW376i5k1SXcVVAOVRbbLFFLY9UhhQAUAeJJQASTjHH4Ue8WdcGU7Wa2bmX1f5SZCDv73Pn8vOvMX111p6bLY9nw6y/T0/a9T3/BBisJ0TVNj9C9Hiyw+lfi/3R2KPLt8a9NY2qowy/U9zx3E739TUxH0rb8jXpSuxFpV4xOMwlB5yEIv5sK6EdzmM+UK0lQ40+0M0scS85JEQf1sF/WlLYaPsy0t1jRUUYVFCgdwUYHyrMWi1ABQAUAVLpHbTvRsakV6ve3kXJEhcA46sL6xOCRw7+NNZ7CMJ6QdtI72O2trWJ4ba3XCo2CWbG6pwCeS8O/LGrYxxqyLeTVuiHYFba1aW6iUz3C8VdQTHCRwjIPInm3uHZUJSyxpGRdJ+x//AKbeFEyYJQXhJ44GfWjJ71P5EVZCWUJ6G79EF+02k2zOd4qrR57cRuyqD44AFUyWGSRnnS3trJeT/wDpljvOC+5IU5zSAn6IfcHMnlw7hxnGPdiyR9nsSdPcCcBpioYMOKqCOIQ9/ME+Fef4rdVXPpbR/n4nqOC2tHp9Zay/j/fJI1xjuk3sprHo8w3v5bkB/Duf3fKt1jdOhU12e5zeJ2KuqWi9par8FE6aNlDaXhuYhiG5bfUg+xN7Trw5Z9oeZ7q9ZCXMsHjGsM37ZPWlvLOC4Uj6SME47HHB19zAiq3uSRL0gCgAoARacedSUGVuouwk8xNTUUitzbKXtvreB6Oh4n+YR3dieZ7a4vFbzC6MPn+D0XA+H8z/AFFRf/n8/gpNefPUly2B0Hfb0iQeqp+jB7WH1/Idnj5V1+G2nM+rLZbHC4xfcsehB6vf4eDQ8V3jzJj/APETrO7bwWo5yuZG/DFwHxZh/bU6a1IyZidhpjypNIo9WCMO58C4RR5kn8qucsEMEx0aWvWarZp/xg39is5/y1Go9BxPrSqCwKACgCk9LO1Fxp9mJbZVLNKIyzDIjDKx3t3tOQBx4ce2pRWWJmNaBsPqOsv6TK5CP/jzZO8BnhGg5gceWFqfMlsRxk1zZDonsrJ1lO9PMpBV5MbqsPrKg4Z8TmoOTZJIv9RGZF/EZYlrS2mA/lzlD4CRCQfigHvqdN4ZGWxSdn9WmGz16kMhQwXMZfdyGMM5VSARxHrZz4ZqTXtAti5fw86FELeW7KgytK0SntRFVCQO7Jbj4AVGo9QRom12iC5h9UfSJlkPf3r78fHFc++tutT03Wx0uHXn6err6Xv+fkZQRjgeBHAjuI5ivMNYPZrU4aQDraV5LzSZLVVMk0LRyRKBlnRGw6qOZZVLHA4kCu/wq6z/ANUt1t8Dy/GrLkl1oLR7/H+yv9H2x2tHjDJLYwk8TIWXPeVhPEnxIGe+u3KUThJG6bPaW9vGRLcy3DnBZ5So5diqoAUVUPYko51Y4VgSOeDmgSkm8JitBIYVoMhFbRauLeItzduCDvPf5DnWK+ulQp5W72Ohw2xd3W5X6VrJ+7x8zMJHLEsxySck9pJ5k15CUnJ5Z72MYxioxWEiR2e0g3MwQZCji7dy/ueQrRa27rz5Vt3Mt7dq2pc/fsvLNdt4FRVVQAqgAAdgFeqhBQSjHY8TObnJyk8titSInz3/ABFK3p8BPs+i+r5iR975rVtMhIe6Fsx1OzV5OwxJcp1vHmI42HVj3jeb+qouXtDS0IjoB03rNSMpGRBCzDwaT1B/0l6nUfYUT6OqkmFABQBWukXQGvtPmt0x1hAaPJwN9GDKCezOMe+hPAEroFgLe2hgAwIokT+1QD+YNDAf5oAM0AVnpC0lb2wntw8YdlBj3mAG+hDLk9nEYz41Hqwjq2iSpzlsmZNs/wBFSKp9N1BIgwG/FBICTg5AZm4HH4TSne0V+5fUthZV5bQf0L5sXZ6dpQkWG7lkEpBIc74BUYyojjABI5nwFZ58Rt1vL+TRHhd2/wBn8L/JPybcWg5M58o2/XFVPidBefoXLg1090vqUTaS7hlmMkIYBhlgQB63aRx7a4d1Up1KnNT0yeisaValS5Krzjb4EVWY2CltcNG6uhwynIPjUoScJKS3RCpTjUi4yWUzSbfXXljVxhd4Z4Dl2Hia9bQq9WmprufOb1VKFaVJ9mJySs3tEnzNWmJtvdkjoHtN+EfOhF9tuybpmwi7mdY1Z3OFUEk+Aq2pOMIuUtkZ6dOVWahBZb0Mt1vU2uJS54Dko+yvZ7++vHXVxKvUc38j39jZxtaKhHfdvy/92GcMRdgqglmIAA5knlVEYuTwjXKUYpylsjWtmtGFtCF5ueLt3t+w5V6m0t1Qp479zxN9du5quXbsv98kq0gHaPjWhyS7mRJsby6nCvtSxjzdR8zUJV6Ud5L6otjb1ZbRf0Zg/TxfxXN7axRSK2I8MykMF62QAcR3Bc++raVSEouaeVqV1KU4SUJJp+GXfpJ2otU0qeCFwS0YhRQrY4kLzx2AGs9G6pVZ8kHlmitY16MOeccIpXQZrUNqt00iuXcxqN0A+qoY9pHaalfXkKDSkm8+B2VhUuk3BrTyabJ0hx/VhkPmVHyJrnPi8O0WdJcBqd5r7jWTpDb6sA97/sKqfF32j9y5cBXef2/saybfzn2Y4h57x/UVVLi1V7JF0eB0FvKX2X+BpLttdnkyL5IP1Jqt8TrvuvoXR4NardN/MbPtTdn/ABmHkFH6VU764f7i5cMtV+z+RrJrNw3OeX+8j5VXK5qy3k/qXRs7eO0F9BpJO7e07HzYn5mqpSct2XKEY7JL5CW7USeTuKBBQAUAFABQAYppZBtJZZe9KtzHEiHmBx8ycmvVWtJ0qMYvc+a8SuI3F1OpHZvT5LGR3WgxEpoHtN+EfOmjRbepk3TNhnW3+oNvJCD6u7vt4nJCg+WM1xuMV5cypLbdne/4/bR5ZV3vnC/yU+uGelFIJ2RgyMVYciDgjyqUZOLyiM4RmuWSyhWTUZm5yyH/AJjfvUnWqPeT+pCNvSjtBfQbu5PMk+ZJqDbe5YklsjzikSM116Qi9csfZlX3KCCMe6vX2cU7OKj3X3PEX02r6Tl2l9iZ2+LO8Ma5O8GIA7WzgflWDgqjGE5v3HS465TnCEdc5IXQNWa0lIYHdbg6ngfAgHtFdC9tY3dNOD1WzObYXc7Oq1NPD3RoVhqEUwzG4YduOY8xzFeVrW9Si8VI4PYULmlXWacsjqqS4KACgAoAKADeoHhnVGeQJppN7CbS3Yqlq55Ix/pNTVKb2i/oUyuaMfVOK+aFV0yY8o3+GPnVkbSs9oszy4nZx3qx+uf4FV0Sc/4Z95X96sVhc/8A0/j8lMuN2K/+T6KX4Fl2dm7lH9Q/SrI8MuH2X1KJf8hsls2/l+cCybMydroPif0qyPCqvdozz/5Lbr0wk/oTOnaNHFx9pvtHs8h2V0rawp0dd35ZwL7jFxdrlfsx8L/L7kjW05QUASmge034R86aNFt6mTdM2Gc7fae2+s4GV3d1sfVIJwT4YP5VxuMUJOSqrbGDv/8AH7qHI6D3zle/O6+JUM1wz0uAzQGDqqTyBPkM00skW0txZLKU8opD5Ruf0qapTeyf0IOvSW8l9UOo9BuW5QS+9CPnVkbWtLaL+hTK9tlvUX1Iy96LJZ5TK0UgLYyN9ADgY8xXWt6t7SpqnGC02b/9ONcw4dWqupKb13x/4WKDYS5AA3YwAABl8kAeOCeysb4fcTbbxr7zYuLWcEks6baC56Opn9swe/eb5rVkOHXMdpJfN/gqqcYtZbwb+KX5F4+jwJxaaJPKPH6irHwupL1T/llD47Qh6aePov8ABVekYJpsMbxv1zySFcEbgACkk57eOPjUlwiPeX2IL/kPM8Rh9zOZdu5/qxxDzDH/AFVYuEUu7ZGXHKz9MV9xu+2t0e1B5IP1zVq4ZQXn6lT41cvx9DX9hdFlNsJL3cd5d10A+pGyAgHGBk5z21JWFuv2nNr8bvJPEZtfT8FmTTYhyjT4A/OrVa0V+xfQyS4ldy3qy+oslug5Io/pFWKlTW0V9CiVxWl6pyfzYooxyGKkklsUvL3O5qQsBQMKQBTAKQBQAUAFAEpoHtN+EfOmjRbepk3TNgx6neGMcDzzyNWycWsMzRjLdDVNm7fOTDH/AGD9ax/pbftBfRG/9XdYw6svqx5DpkK+zFGP6F/apqlTW0UvkRdaq95N/FscrGByAHkBU+VeCDk3uz3TEeXcDmQPM0CbS3GcuqRjtz5DP58qCp14IZy60fqqB5nPypZKncvshnLfyNzYjy4fKgplVm+42JpEDNOmO36xrRT7A65j4n6IAUZwy+hLGSptstJ1e+bR9zHtdSwGO/OM++lkuzIr97oowWjPZ7J458jUkyUank+kbNN2ONe6NB8FA/SorYwy3YtTEFABQAUAFMAxSAKACgAoAKACgCU0D2m/CPnTRotvUybpmw5QBxnA58KBN4GsupRr9bPlxoK5VoLuM5da+yvx/wDilkqlc+EM5dSkb62PLhRkpdab7jVmJ5knz40itvycoAKAyJyXCL7TqPNlHzNPADGfX7VPauYB5yp+9GGPlfgartFpBkjmnuoWeHf6td7eAL7mWwAckbgx76ORmqhHC1H1x0vaUvD0hm/DDKfz3cU+SXg0ZMq2/wBp9MncS2ayrIx+kHVqkbfeHrcGz4cc0+lJlco52Jk9L8GAEtpm4DmUHyJp9JmfoPyJt0pTNwi0+RvMuf8AKlPppdxq394f/WesSfytLYeJguG/M4FCjHyS/TryKLfbRyezZhf+Uq/9x6WIkv08BQaRtNJ2rH/VCv6Gn/1j6EPAHYPaGT2rxE//AGHX/tx0Zj4JdGPgi9pNkdU0y39Mk1DeKOi7qyzPkuccesABHmKknFvYHTXg0PZLVTdWcM7ABnT1scBvAlWI7gSM1VJYeDFOPLJol6iRCgAoAKAJTQPab8I+dNGi29TJumbCuy6pIe3HkP3pZMDrzY0dyeZJ8zmgqbb3KttPtb6PKlvBC9zdSDKxJngpzgsQD3cvlUoxyWU6Tlr2Ik6jtA/saai/iK/6pBTxAv8A068ntNP2lk+pbxeZh/QtT9gaoRPS7G7Qv7d9En4SP9MQpZj4JdGPg9nov1V/5mqkeXWH9RT5l4JKlHwdXoTmb+bqkreAjb5tMflRz+4fIheLoGtOclzcMfDq1z8VJ/Ok5slgkoOhLTV9oTt5y4/ygUc7DA+t+iDSV527N+Kab9GFHPLyGCSt+jrS19mygOO8F/8AMTSbDBI22yljH7Fpbr5Qxj9KQYRIx2MS+zHGPJFHyFAYFwKBnaACgAoARa5QMELqGPJd4bx93OgDPen18aWR3zxfkSf0qUPUJjTo5XGm23/tk/FmqM/Uzn1fWyyVEgFABQAUASmge034R86aNFt6mTdM2FQqJywFAFT6KXFxqup3PMLuwofAMQceB6pTVj0SN9JYijWS4qJaM73WIIWCyzRRs3IO6qT5AmjAso93upww7vWyom+cLvMF3iBk4zz4UDyMH2ssxB6SbmLqN4qJN71Sw4FV+0fKnh7Cyetn9qLW9DejTLJuY3gMhlzyypAOOB4+FNxa3BPJB9KW1klhbAwKTPM25ETGXRTld7eweDYPqjtPYcU4R5mKTwep9t1jjt4+ouJbuePeFtuqswC8DJLk7sakjv7aXLuGTmk7dpPHeB4pLeezQtLHJukgbrEEEHBHD5d9NwxgMlT2U2iax0yzjQI93fPJKvWvuRorMSZJW5hQoXgOJqUo5k/CFnBLaLt/PjUEuRas9lB1yyWzM8MgKFgvrEnIO6Off3UnBaY7jTeBxs5repzWy3s3oUcLWzOkZLpvOcbjyO2erTtwMnGO/gpRSeEGWQml7X3hv7KL0yG5W4ZutWO3ZIkVVLN1Up9vGDxB7OPOpcqw3gWdRazvLq+bVXN7NBbW00iRiLcVswq2fXKkheROOJzzFJpLAbjCDaS8bS9MhM7CfULjqmnz9IkJlK5Vvt7pXB5++pOK5njsD2Ji80230x7me1u5mngs3drZ5jKH4HdlkDZI44PDHLxIqCecJj2KZFobz2tqzehpdXMqSJdyXUrXMj728QFSI7vdu5wKszhvcitUW3+IIkabECeJuYwfH1HP6VXT9RKWwrsEuNOtP/ZU/HJqEtzBU9TJ+okAoAKACgCU0D2m/CPnTRotvUybpmwqFROWJ3Eu4jMfqqzf2gn9KYFN6ERGmmXs9w/VxyTOHfe3cKI13iGHEHLnGOOatnvhHSSwhtsxsna3dyLwK0dtGc20Uk7vNdumSsjhmJRMgYUc+3xk5OKwRSTeSH090ubKea5ksuuu53QtKsk10jswWNI40GVA5jHYak/ZloBbdX0cTajpNhMRKtratLKCOD4VVBIPYWQcD4ioJ4i2No5tHdW9rrkBvFEdnFak2/0Z6lZ2Y7zYUY3sb3Z3UJNw0B7ktsJZtPqV5qSxmKCVEihDKUaXd3d+UqQMAlOHfmoyeiiNeT10sxSs1gUt5p447oSyrCm+30YBQY8STz4cKcNmEhre217batLfR2T3UdxbJGoWREeEjcJRt48BleJ8aMpwwHfInJsdePaajKwj9O1HdXqw/qQxAhdzf+sQmcnHYKOdJpeBYYtq+wcwksZoFt5Da2q27wzgmNgB7YIB45J7O6hTWGmGGPLvY66k0+4t2mgE1yRxSFY4oY98ExpuKGcYHNvyqKkkx4H21uxputPis45eq6rqcErvqwhXAVlyMjgD7hTjLEshjTB5sdjpvTIby4u+tkiieMIsKxxrvjA6sBiVwOec5PcOFLm0wGGOtM2Kihs57QSSFbhpWkfgHJlxvYwMDgMUczbyPB7v9h7Sa1gtZEYx24XqiHZXQqMAhlx2UKbTyGB1oWylraLIsUf83+azs0jy8+Ds5JI4nhypOTYYDR9kbK1cyW9tFG5yN5V9YA8wCeQ8qG29wwUH+Ix/9htx33PyikqdP1CkSGxQxp9p/wDjxfmoNVy3OfP1P4k1USIUAFABQBKaB7TfhHzpo0W3qZN0zYVConLIXbW66qwun7RCwHm3qj82qUd0SgszQl0YbLw3GhwRXCbySSPMV3mXJ6xtzO6RngF4VNyallHRxktWlbCWFvIssNsiyJxV/WLLwI4ZPcTScm92GESFvs7apKZktoFlJJMgiQPk8zvAZyaWWGB76Km/1m4u/jG/ujex3b3PHhSGKMgPMA+YzQB6FABmgCmaLto9xqtxYrEojt0YmXeJZiDGMbuMDi5/tqbhiKkRT1wXPNQJHiedUG87Kq97EKPiaAOQXCON5GVl71IYfEUARuvbT2lmAbmdI88gTliO8KMk/Cmot7CbR3Qdo7W9UtbTLKF9oDIZe7KnBHwocWtwTyZ9aXL3O1DgO/VWsJyoZtzeEYXiucZ3pj/bVmMU/iR/cavVRMKACgDHf4kH/wBmtR3zOfhHj9anT9QmWDZhN2ztR3W8P/bWq3uc2W5J0hBQAUAFAEpoHtN+EfOmjRbepk3TNhUKicspfS7cbumyD7ckS/Bw/wDoqyn6i2ivbNG2FtOq0+0j7Vt48+9Qf1qLNyJ2gYUAZ3tHtxcNfNp9gsHWoMySzthASFbdQDixAYf+A1YoLl5mRb1wh7sdf6sbiSK/hiMIX1Z4iFUtwIABYlgQTxwMEUpcuNAWe5D6jtNe6hey2WmSJBHb8JrllDktnG6gIIHEMO87pORUlFRjmQstvQkdiE1aG4mj1BxNbKpKTnq1JIwcqFAbdIJ9rkVqMuVr2RrOdSidGWgS6jJfXDTywwzSnf6o7rylmaQLvkZVAH4gc+HdVtR8qSIRWSS6HbhoJ9TUyu9tbfaYkZV5RvDsBKoc450quyHANkdD/wDX3mvdQZ2gWQxwQKxRVAAbPqnsDAZ5k5yeQok+TRDjqM9jGGm6tqMMLMbWCCWRgTkfRIjrnxG8y57cUT9qKb3EtGSnRLoMd+J9SvVWeaSZlQP6yooCk4U8BxYgdwHDmaVR8vsocVnUb9HtqibQX3owC20SOCF9gZKer/esmB4GnN5gs7ijvoPOhdTNd6neHjvzlQfxO78PcUpVdEkOO5rdUkwoAKAMT/iUf1LEd7XB+Cw/vVlPuRb1Ljoy4t4B3QxD/wDmtVPc5z3HlIQUAFABQBKaB7TfhHzpo0W3qZN0zYVMRHuqJz1Rn4M26bMmK1gHtTTnAzzwAo/OQVZT7l1Gm4vLNxt4giqo5KoA8gMCompClAAaAMJ159F1G6uHnknsZ0YBmbdAlZfVJ3MNhhujhwJyOdXx54rTUr0bJXoOt5+uunSWV7EZSFpN4CRg/B1Qn1fVHHHeB2UqrWnkIZK90f7VLo0l3Bewy9c7qRurlnYbwxxxkMTkMM8zU5x58NCi8F90zU9TnsL2eeLc6yNxaQLGRLhgQpfjn6yjiAeBNUtRTRPVocdFejTWelbrxMs5M0hjOA2ckIvvCL8adRpyyEVhDDow2MmisbuO8Qxy3bOG4qx3THug5Ukc2c48adSSctBRiQ2zuzuvaeklrbC2eJnLLK7DCkgAsoyCMgA4wePfUpShJ5YkmtC47G7BJawzid+vnugRcSH6wbeyq5449Y+ZPkKrlPL07ElErVj0V3tv1kVrqbxW8hyyhDv93MHAbAA3hjOBU3VT3QuXBdNnNj4bK1e3tyQZFbfmOC7MykBzy5Z4DlVcpOTyySWDuwmyKabbtCjtJvSGQswAJJVVxw7AFFEpOWrBLBZKiMKACgDDP4lW9axHctyfiYf2qyn3Isv1muI0HciD4KKq7nNYtSAKACgAoAlNA9pvwj500aLb1Mm6ZsK7UBGZ7dr12t6XB9llc++Te+UQq2HpYjbqiSCgAoAjbrQraR+skghd/tNGpb3kjjRliwh+kYAAUAADAAGAB3ACgZ3doA7QB4aZRzYD3igBCXVIV9qaJfORR8zRgWRhPtdYJ7V7aqe43EQPw3qBjKTpC0xed9b+6QN8s0ANJulHSl/3tD+FXPyWnysWRlL0xaUP8aRvKGT9RT5JBlDGXpw04cluW8olH+ZxT6cg5hlL082f1ba5Pn1S/JzR05C5hnL0+R/VspPfKo+S0+mw5hlL0+P9WyX3zH9Ep9JhzFM2j166127iURBd0biqmWCKxBd2Y+WfdTSUVqRlLCyzdUXAA7gB8BVBzz1SAKACgAoAlNA9pvwj500aLb1Mm6ZsK9uHuPwqJEzDpKsLq3vrfU7VOsMShWGN7dI3gMqOJBV2GRyxVkGnowE5OmXUeyxhX8Rf9SKfLHyR50MJ+mHVTyhtl92fnJRiC/cHOMpulrVj9e3TyWMfNzRiHkOcj5+k7Vj/AL4i/hEH6KTT9gMv3kfcbf6k3PUZP6WZf8qCjMB5fgYTbWXre1qFyf8AnT/vT5o+Ba+Bo+tzN7V3cHzkkPzajmj4HhjOS7Le27t5kn5mjnXgMMR3l7jj3UOa8BhnDIOwUdX3D5WWzo+2Yj1CWRHd4xHGGyu6SSWAxxFJ1WVVZOCL8vRDads9wffGP9FLqso68vCHEfRRYjmZ285APktLqyF1pjhOi/Tx/hyHzlb9KXUkHWkOE6ONOH+Bnzkc/rRzyI9WXkcJsHp4/wB1jPmWP60ueQdSfkXTY6wH+6Qe+MH50sh1JeSUsbCKEbsMUcY7kRUB88DjQQbb3HNIAoAKACgAoAlNA9pvwj500aLb1Mm6ZsPi8yXcnbcP75Go0FlHqPZ28fla3LeUMp/00spC54ruSEOweotytJR+LdT/ADEUZRHrQ8j6Dov1FucSL+KRP0JoyR68B7F0RXx5tbr5yMfkhoyR/UQJCDoanPt3MI/Crt8wKMi/UrwP4Ohlfr3bH8MQHzY0ssj+pfgfQ9D1oPamnb+wf6aeWJ3Euw+h6KdPHNZm85cf5QKCPXmZ7tLsiG1N7Wyj3URY94szMqZUFmZjk8zyqLmorLNVKTlHLJYdFi7n/wBw2/jn1Y3c+Wc499U9fXYsKLtBoE1pJuSjgeKuMlXHge/w5ir4TUloBfOglfp7k/8ACT83/wDimzNc7I2OgyBSAKACgAoAKACgAoAKACgAoAKAJTQPab8I+dNGi29TJumbCsrYMOW6PIkfpUTncjOmyfvHxP7UC6bOegt934n9qYdNh6C33fif2pB02HoLfd+J/amHIw9Bb7vxP7Ug6bD0Fvu/E/tQPkYegt934n9qA5Gd9Bb7vxP7UB02fPO1+oXB1O6gilaPfuMHdYqCVUIMlRnGBSxHGWjbTWIom7XYK5xl7+QN93fb8y4+VUOrHblJkLtvp93bxKk1yLiJm4bwO8rAEggnJHAEcG91TpSi3osAWDoCgLSXeMcI4ufizftVzKLiLklg2T0Fvu/E/tSM3TaD0Fvu/E/tQHIw9Bb7vxP7UByMPQW+78T+1AcjD0Fvu/E/tQHIw9Bb7vxP7UByMPQW+78T+1AcjD0Fvu/E/tQHIw9Bb7vxP7UByMPQW+78T+1AcjD0Fvu/E/tQHIw9Bb7vxP7UByMkNGgKs2cchy86aL7eOGyWpmo//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SzPct val="85000"/>
              <a:buFont typeface="Brush Script MT" pitchFamily="66" charset="0"/>
              <a:buChar char="O"/>
              <a:defRPr sz="2400">
                <a:solidFill>
                  <a:schemeClr val="tx1"/>
                </a:solidFill>
                <a:latin typeface="Franklin Gothic Book"/>
              </a:defRPr>
            </a:lvl1pPr>
            <a:lvl2pPr marL="742950" indent="-285750" eaLnBrk="0" hangingPunct="0">
              <a:spcBef>
                <a:spcPct val="20000"/>
              </a:spcBef>
              <a:buClr>
                <a:schemeClr val="accent2"/>
              </a:buClr>
              <a:buSzPct val="85000"/>
              <a:buFont typeface="Brush Script MT" pitchFamily="66" charset="0"/>
              <a:buChar char="O"/>
              <a:defRPr sz="2200">
                <a:solidFill>
                  <a:schemeClr val="tx1"/>
                </a:solidFill>
                <a:latin typeface="Franklin Gothic Book"/>
              </a:defRPr>
            </a:lvl2pPr>
            <a:lvl3pPr marL="1143000" indent="-228600" eaLnBrk="0" hangingPunct="0">
              <a:spcBef>
                <a:spcPct val="20000"/>
              </a:spcBef>
              <a:buClr>
                <a:schemeClr val="accent2"/>
              </a:buClr>
              <a:buSzPct val="85000"/>
              <a:buFont typeface="Brush Script MT" pitchFamily="66" charset="0"/>
              <a:buChar char="O"/>
              <a:defRPr sz="2000">
                <a:solidFill>
                  <a:schemeClr val="tx1"/>
                </a:solidFill>
                <a:latin typeface="Franklin Gothic Book"/>
              </a:defRPr>
            </a:lvl3pPr>
            <a:lvl4pPr marL="1600200" indent="-228600" eaLnBrk="0" hangingPunct="0">
              <a:spcBef>
                <a:spcPct val="20000"/>
              </a:spcBef>
              <a:buClr>
                <a:schemeClr val="accent2"/>
              </a:buClr>
              <a:buSzPct val="85000"/>
              <a:buFont typeface="Brush Script MT" pitchFamily="66" charset="0"/>
              <a:buChar char="O"/>
              <a:defRPr>
                <a:solidFill>
                  <a:schemeClr val="tx1"/>
                </a:solidFill>
                <a:latin typeface="Franklin Gothic Book"/>
              </a:defRPr>
            </a:lvl4pPr>
            <a:lvl5pPr marL="2057400" indent="-228600" eaLnBrk="0" hangingPunct="0">
              <a:spcBef>
                <a:spcPct val="20000"/>
              </a:spcBef>
              <a:buClr>
                <a:schemeClr val="accent2"/>
              </a:buClr>
              <a:buSzPct val="85000"/>
              <a:buFont typeface="Brush Script MT" pitchFamily="66" charset="0"/>
              <a:buChar char="O"/>
              <a:defRPr sz="1600">
                <a:solidFill>
                  <a:schemeClr val="tx1"/>
                </a:solidFill>
                <a:latin typeface="Franklin Gothic Book"/>
              </a:defRPr>
            </a:lvl5pPr>
            <a:lvl6pPr marL="2514600" indent="-228600" eaLnBrk="0" fontAlgn="base" hangingPunct="0">
              <a:spcBef>
                <a:spcPct val="20000"/>
              </a:spcBef>
              <a:spcAft>
                <a:spcPct val="0"/>
              </a:spcAft>
              <a:buClr>
                <a:schemeClr val="accent2"/>
              </a:buClr>
              <a:buSzPct val="85000"/>
              <a:buFont typeface="Brush Script MT" pitchFamily="66" charset="0"/>
              <a:buChar char="O"/>
              <a:defRPr sz="1600">
                <a:solidFill>
                  <a:schemeClr val="tx1"/>
                </a:solidFill>
                <a:latin typeface="Franklin Gothic Book"/>
              </a:defRPr>
            </a:lvl6pPr>
            <a:lvl7pPr marL="2971800" indent="-228600" eaLnBrk="0" fontAlgn="base" hangingPunct="0">
              <a:spcBef>
                <a:spcPct val="20000"/>
              </a:spcBef>
              <a:spcAft>
                <a:spcPct val="0"/>
              </a:spcAft>
              <a:buClr>
                <a:schemeClr val="accent2"/>
              </a:buClr>
              <a:buSzPct val="85000"/>
              <a:buFont typeface="Brush Script MT" pitchFamily="66" charset="0"/>
              <a:buChar char="O"/>
              <a:defRPr sz="1600">
                <a:solidFill>
                  <a:schemeClr val="tx1"/>
                </a:solidFill>
                <a:latin typeface="Franklin Gothic Book"/>
              </a:defRPr>
            </a:lvl7pPr>
            <a:lvl8pPr marL="3429000" indent="-228600" eaLnBrk="0" fontAlgn="base" hangingPunct="0">
              <a:spcBef>
                <a:spcPct val="20000"/>
              </a:spcBef>
              <a:spcAft>
                <a:spcPct val="0"/>
              </a:spcAft>
              <a:buClr>
                <a:schemeClr val="accent2"/>
              </a:buClr>
              <a:buSzPct val="85000"/>
              <a:buFont typeface="Brush Script MT" pitchFamily="66" charset="0"/>
              <a:buChar char="O"/>
              <a:defRPr sz="1600">
                <a:solidFill>
                  <a:schemeClr val="tx1"/>
                </a:solidFill>
                <a:latin typeface="Franklin Gothic Book"/>
              </a:defRPr>
            </a:lvl8pPr>
            <a:lvl9pPr marL="3886200" indent="-228600" eaLnBrk="0" fontAlgn="base" hangingPunct="0">
              <a:spcBef>
                <a:spcPct val="20000"/>
              </a:spcBef>
              <a:spcAft>
                <a:spcPct val="0"/>
              </a:spcAft>
              <a:buClr>
                <a:schemeClr val="accent2"/>
              </a:buClr>
              <a:buSzPct val="85000"/>
              <a:buFont typeface="Brush Script MT" pitchFamily="66" charset="0"/>
              <a:buChar char="O"/>
              <a:defRPr sz="1600">
                <a:solidFill>
                  <a:schemeClr val="tx1"/>
                </a:solidFill>
                <a:latin typeface="Franklin Gothic Book"/>
              </a:defRPr>
            </a:lvl9pPr>
          </a:lstStyle>
          <a:p>
            <a:pPr eaLnBrk="1" hangingPunct="1">
              <a:spcBef>
                <a:spcPct val="0"/>
              </a:spcBef>
              <a:buClrTx/>
              <a:buSzTx/>
              <a:buFontTx/>
              <a:buNone/>
            </a:pPr>
            <a:endParaRPr lang="en-US" altLang="en-US" sz="1800"/>
          </a:p>
        </p:txBody>
      </p:sp>
      <p:sp>
        <p:nvSpPr>
          <p:cNvPr id="28680" name="AutoShape 8" descr="data:image/jpeg;base64,/9j/4AAQSkZJRgABAQAAAQABAAD/2wCEAAkGBxQTEhUUExQVFhUVFBYXFxcYFRYVGBUXFRUWFxUWFxoYHCggGRwlHBQUITEhJSkrLi4uGCEzODMsNygtLiwBCgoKDg0OGxAQGywkICQsLC0sLCwsLCwsLCwsLCwsLCwsLCwsLCwsLCwsLCwsLCwsLCwsLCwsLCwsLCwsLCwsLP/AABEIAO4A1AMBEQACEQEDEQH/xAAcAAABBQEBAQAAAAAAAAAAAAAAAwQFBgcBAgj/xABIEAACAQMBBAYGCAQDBwMFAAABAgMABBEFBhIhMQcTQVFhcRQiMoGRsSNCUmJyocHRCDOCkkOywiREY4Ois/AVc+EWNHSEo//EABsBAAIDAQEBAAAAAAAAAAAAAAABAgMEBQYH/8QANBEAAgEDAgUBBwQCAwADAAAAAAECAwQRITEFEhNBUTIiYXGBkaHRFEKx4cHwBiPxQ1Jy/9oADAMBAAIRAxEAPwDX68qawoAKACgAoAKAKvt/tiumwpIYmlMjFVAIVQQM+sTx5Z5CtVrau4lyp4ITnyontKuTLDFIQFLxo5A4gFlBI/Os81yya+JJPKKT0g9IjaddRRCFZUeLfcbxVgSxVd08R2HgRW61slXg5Zxhlc6nKy92kpdFYqULKCVOMqSM7px2isElh4LEK0hkTtFrQtkzjLtwRf8AUfAVGcsI2WVo7ieNktzPrvVZpG3nkfyDFQPIDlWdybPS07alTWIxX0JfZ/ad42CTMXjPDJ4lM9ue0eBqcZtaMxXnDYVIuVNYkvuaADV55sKACgAoAKACgAoA9xxE1oo21SrstPJFzSHMcAHjXVo2MKer1f8AvYplNsWraQCgAoAKAI2vKmsKACgAoAr23mvS2Vm88MLSuOHD2Y85+kft3R4eHIca0WtGNaooSeEQnJpaEL0VbbenwGOYj0mL2+GOsQn1ZABw8Djt86vvrXoyzH0sjTnzbiPTlZ7+ls/bFLG3uY7h/wA4p8Mly10vKYVVoXfSUxBCO6KMf9ArFPWT+JNbGXajpXp+0hDDMVpHE0naMqu8i+9nHwNdSFTo2XvlnBU1zTNbrkF4jeXKxozucKoyf2HjQ3hZJ06cqk1CO7Mu1bUGnlMjdvAD7KjkB/521lk8vJ6+3oRoU1CP/rGdIuCgC87E6xvr1Dn1kHqE/WXu8x8qupy7HnuKWnJLrR2e/wAS1VacgKACgAoA9pETV9K3qVfSvmRc0hzHbgc+NdWjYU4ay1f2KZTbFsVtwQCmAUAFABQAUARteVNYUAFABQA2W+iaRoRIhkUAtHvAsFbkSvPBqXK8c2NPIsrYzTarYWSzuF1HS1w0ZLSW4zhl+v1YHMEZynw7q6dC8VWHRr99n+SqUMPmReZ7u3ubDrbpQlvLEryLN6u6DhsN78efDvrBGM4VcQeq0WCzKa1KJqPTZbI27b28kirwDMRGCBywOJx54roQ4TUa9ppfcqdZDvYjpIs7m5KG39GnuCMv6pEzKPVDMMHexnGahc2FWnDOcpfYcKibNLrmFxn22Gtdc/VIfo0PE/bbv8h2e+qKkss9Jwyz6UOpJe0/sivAf+c6gdR4Rb7jY0rZ7/Ezj12HH2cewPEDj55rqy4c1b8/7t/kcKHF1K65P2bfPyU+uSd0Vt52jZXU4ZSCD5fpTTwRnCNSLhLZmo6PqKzxLIvkw+yw5itMXlHkLmg6FRwf+oe0yg9pGTyq6lb1KvpRGUkhxHbgc+NdWjYQhrLV/YplUbF63JYWCAUwCgAoAKACgAoAKAI2vKmsKACgAoAyLarosu5bqS7gvFMruXG8GiZPsqrqTwAwBy5V2KHEKUaapzhovmUSpvOUyb2GvtYSdbbUIN+PDYuMqSN0ZALISGzwHEA1nuY20o89J6+CUXLOGSfSrost3p0kcAJdWSTcH1wh4qO844gd4quxqxp1lKW35HUWYnzORXqE8mMl9j7Rpb61jXOTPHy5gKwYn4KapuZKNKTfhkoLMj6M2x1rqk6pD9I44n7KHhnzPZXjZywsI9Fwyz6s+pP0r7soFUHpC47A6Fvt6RIPVU/Rg/WYfW8h8/Kutw215n1ZLRbfE4XGL3kj0IPV7+5ePn/BoeK755ky/bfQ+ol6xB9HISfwvzK+XaPf3V5viFr0p80dn/J67hV516fJL1R+68lbrnHVJnZfV/R5fWP0b8H8O5vd8qspvUwcQtOvT09S2/BqkUA8/lXoaFhCOstf4PHyqPYXAreklois7TAKACgAoAKACgAoAKACgCNryprCgAoAKACgBlq+rQ20ZlnkWNAQN5jjJPIDtJqcKc6j5YLLE2kZztT0yQJGVsQZZcjDOjCJR2nmGY91dKhwucn/ANmi+5TKquxiF3ctJI8j43ndnbAwN5iScDs4k13YpRSRnbyaX0fa1o9qqTkSreJEVPWZKM7DDGPBIGc4yccOyuTfU7uacUsx925poKnKSTePexzcbSwyuztPGWY5PrY9wz2Vw3ZXPeD+h7CleWkIqEZrCHGlX1rJKqyXUCJzZmlUYUc8Z7Tyqyjw+tOaUotL4ELjidCnTcoyUn2S8l/uOkzSbdAi3KsFGAsStJyHADdGK9LCnyrlitEeOnUcpOUt2Uq36X7u8vorazjhiSZwitMrSOM83IVwOA7OPnVnJhakMmrSaO0lu0NxKZWbm+4qbp7CqrywfOs9eiqsHB9zRb15UKiqR3RlN9aNFI0bjDKcH9CPA868lUpypycZbo9zRqxqwU47MQqBYaHsBru+vo7n1kHqE/WTu8x8q7/DbrmXSlutjzHGLLkl1oLR7+5/2XKuscMKACgAoAKACgDhNAZwJNOB41JQZW6iQQyEmiUcBCbbFqiWEbXlTWFABQAUAeJ5lRSzsFVQSWJAAA5kk8qaTbwgbPnXpV21XUJlSHPo8JbdJyOtZgMuQeQ4YHbjJ7a9HYWjox5pep/YyVJ50RRK6BSFAHqNCxAHMkAeZOBSk0llkoxcmku5YoNibp2CgJvMQAN/mTwA4CuauL27eFl/I6suC3MYuUsJLfUvNl0DXDAdbdRJ4LG0mP8AqWtvVfg5nKS9v0BRj272Q/hhVfmzUdRhymh7LbF2ljGixRIZEXBmKJ1r8+LMBnPGoNtjwWOkMqG32h9ZH16D14x62PrJ+45/GuVxK2549SO63+B2uD3nTn0pbS29z/szmvPnqRW1uGjdXQ4ZSCD4j9OypQm4SUluiFSnGpFwktGa/oWqLcQrIvDPBh9lhzFertq6rU1JfM8Rd20req4P5e9EjWgzBQBSuk7bpdMhXdUSTykiNCcAAe07Y44GQMdpNSjHLE3gzrZnpvuOuRbyKNonYKWjDIyZON7BJ3gM8uFTdPGwuY3A3GeVJQKnUfYTLZ51NLBW22cpgLWvM1XMspbjmqy8ja8qawoAKACgD576Xtsnurh7WMstvA5Rl5dZKhIZm7wCMAeBNei4daqnDqP1P7Iy1ZtvCKVY6TPMkskUbOkCb8jAcEXx+eO4Gt06sINKT1exUotjCrBBQI9wthge4g/A0prMWicHiSfvPp/YDQcD0mQcWB6sHsB5v5nkPCvO8MtcLqy+X5PRcYvuZ9CD07/gu4Fdk4B2gAoAKAOMOFDAyja/RfRpvVH0cmWTwPanu+VeXvrbo1NNnsey4ZefqKXteqO/v95BViOiTuyWt+jTesfopMB/Dub3fKttjc9Gprs9zncSsv1FLT1Lb8Gq9YMZyK9QtdjxjfLuJtcd1TUPJW6vgw3p60K5knS8VS9ukCoxH+EwkcksO4768asjhCUuYoXR9s817fRRKQFVhJISf8NGBYKO0nl76bBvCPqekioKYBQAta8z5VXMspbjmqy8ja8qawoAKACgDDembYl45XvoF3opOMwA4xv2yfhPaew+dd3ht2nHpSevYzVYPdEd0MbULbXD28zAQ3IAy3srKOC58GB3fhVvErdzgpxWq/gVKWNCH6TNl/QL1kT+VKDLF91SxzH/AEnh5Yq6yuOtTy91o/yRqQ5WVKthUcbkaT2Y0faWmyBoo2XG60aEY5YKgjFZUsFucjmmAUAFABQAUARm0OmpcQsjkDhvBj9QjiG8u/wrPc0FWpuL+RptLmVvVVRfNeUfPF5tnCjFVVpADjeXAU4+znnXKp8GrSWZNI9BU45bxeIpv7E3pt8s8YkTODnnzBBwQa5txQlRm6c90dO3uIV6aqQ2NF2I1nfXqHPrKPUJ+so7PMfLyrucKu+aPSlutvgeZ45YdOXXgtHv7n/ZBdIXSlHZsYLYLNcDg5JPVxeBx7TeAPDtPZXaOAo53MX13ay8uyfSLiR1P1Ad2PnkDcXAwPGpJE9FsREEzI28jMrDkykqR5EcaYzbuhnbt5z6FctvSKpaGRj6zqvtIxPNgOIPMjPdUHoQlFbo1mmQCgBa251XMspbjmqy8ja8qawoAKACgDjKCMEZB4EHkR3Gj3gY30k9FgAa5sQFA4yQEhVA+1F3fhPfw7q7NnxHC5auy7/kq/TuclGG7My1y4uiIkujIerUrH1hyQueQPaOAro2/Qk3OjjXfBGvCtTShUWPBE1qMoUAfTfQlq5n0uNWOWgZoT34Ximf6WA91Z5rDLUX+ojCgAoAKACgCO2hs2mtp4kOGkhdFOccWUgcaAPj+40+WOUwOjLKrbjJj1gw7OHOtDklHmZBRcpYRpGzNg0NuqP7WSxHdvHlXj+IV41qzlHbY9vw23lQt1Ce+/8AQz2u1qW3VBCxR33vXBIZQBg7pHInPOtXCLaNSo5v9u3xMfG7mVOkqaXqzn4CnR90Xm/jW4mn3IWJ9VMNKSGIO8WGE7+3nXpFNPKXbc8nNOGMrfVFA1aBY55kQkoksiKSQSVVyqkkAAnAHZU08iGtMRNx2N3ZejXoUqrYlhlHrJkH2WI5HsKnsNRymPTY3rY3pLtL1VV3WC4OAY3OAT/w2PBh4c6RW4tF2oIi1tz91QnsWUtxzVZeRteVNYUAFAHVGeVSjCU3iKyJvAulv310qPDu9R/IqdTwZ7txrnWv1EZ+jjPrEcncfoPn5Vhvq8W+lT0ivuem4TZdKPVn6nt7l/Zi+3rH0hQeQjGPHicn4/KuvwZLoP4nK465O4S7Y0KzXXOGFAGu/wAO2sblzPak8JYxKv44yAw96t/01VUXcnFm+1UTCgAoAKAIvaPX4LKBp7hwqLy+07diqO0mjcD502t6U767kbq5Xt4M+pHGQDjvdwN4sfPHhV0YLuQcilC6ff6zffrM539472T273PNTcU1hrQSk08ovex2tGZTHIcyJxBPNl/cftXmOKWSoyU4L2X9n/Z67hF+68XTqP2l91/R429tt6FXH1H4/hYY+eKlwWpis4eV/BHjtLmoKa7P+SZ2L2lNlYdYvFepcFc/4mWCHz3iPca0Rq1IcRlDtJ/43MdW3p1eGRn3jnD+eqMpZiTk8zxPmedd488zlAjZ+grW1lim0+bDAZljVgCChx1i4PPBw39RqDFLyT2t9DdjMxaIyW5PHCEMmfBXzgeAIoEps97BbB3VhdPI931sBjKKvr5PLcJBJC7uDyzzoCUk0aRbc/dUJ7Dp7jqqy8ja8qazqjNSjFyeEtRN4F47bvro0eHN61PoVur4HCoByrqQpxgsRWCptvcrG2+vdQnVRn6WQf2JxBbz7BXP4jddKPJF6v7I6vCrHrz6k/Svu/H5MzxXnj1xne3MmbrH2Y0HzP616rg8cW2fLZ47jks3WPCRXq6hxgoAndhtXNrf202eCyqH/A53H/JifdUZrQlFn14DWcsO0AFACN3crEjSOQqIpZieQVRkn8qAMB03TLnaW8lmllaK0hbdQc90H2UReW+VwWY55+VWv2VjuR3Mz1W3WOeWNCSscsiKTjJVXKgnHDJAFWReUQY42d0hru6htkOGmkC72M7o5s2O3Cgn3UOWASyTO02z9xo94qEhzjejcAhZVPAjHPOeBHlVFWEK9Nwn3NFvWnb1FUhuhw1re3nCXEMWeKlSuccvVPrH34rkOpZ2L9jMp/79DuKne8Qj7eIwf+/MabURrbQx2qMTkmRyceSjA5DOT7qu4e3cVZXE1jsijiaja0Y20G3+5/4KvXZOCFAFl6OI7g6jb+igGVWLYZt1SgB6wE926T30pA9j6mNIqCgBW2PH3VXPYspbjqqy8ax23f8ACuRR4c3rU+hc6ngcIoHKunTpRprEUVN5PVWCGOs6mlvE0jdnIdrMeSiqbivGjByZfbW8rioqce/2Mfv7xppGkc5Zjk+HcB4AV5SpUlUk5S3Z7ijSjSgoR2QrpOnNcSrGnM8z2KvaxqVCjKtNQiQubiNvTdSX+sz3pK0511C53IZBFGVQNuNghEUFi2McSCc17G3hGnTUI9jwlerKrNzluyoVoKAoGbj0c9ElrNaxXN4JJGlXfEYYoiqT6ud3DEkYPPtqiU3kmomzQxhVCjgAAAPADA51Ake6ACgCndLt8ItJuiWALp1agnBYyMFwO84JPuNOKyxMq2zd8NM2ZE+QJJI3dPvSzswi4duF3T/Sae8g2MAJ95/M9pNaNivcsfR3raWeo288g9QMVY/ZWQbpf3Zz5ZqE1lDifV7QRuVcqjFeKMQGxkc1PZkY5VQWFH6Q9FC/7SvAcpe4Y5OfDsPurh8StHzdSC30Z6Lg98sdGo9tVn7owbajVluXVIkBCnAfHrPnsHhXR4dayt4OdR77rsv7MPFL2N1NQpxzjv3f9Ezo+yEYQGcFnPHdDEBfA45msF1xeo54o6L+fwdG04JSVPNdZb9+MGkWPR1pVxbF4rbdcowH005KSbpA4F+PHBrs2tyq9NTXzPOXtvUtqzpy+T8ox/YG8NtqdqzcN2cRt4b+YmB/urS9ihn1WsJqHMkQUJMVW376i5k1SXcVVAOVRbbLFFLY9UhhQAUAeJJQASTjHH4Ue8WdcGU7Wa2bmX1f5SZCDv73Pn8vOvMX111p6bLY9nw6y/T0/a9T3/BBisJ0TVNj9C9Hiyw+lfi/3R2KPLt8a9NY2qowy/U9zx3E739TUxH0rb8jXpSuxFpV4xOMwlB5yEIv5sK6EdzmM+UK0lQ40+0M0scS85JEQf1sF/WlLYaPsy0t1jRUUYVFCgdwUYHyrMWi1ABQAUAVLpHbTvRsakV6ve3kXJEhcA46sL6xOCRw7+NNZ7CMJ6QdtI72O2trWJ4ba3XCo2CWbG6pwCeS8O/LGrYxxqyLeTVuiHYFba1aW6iUz3C8VdQTHCRwjIPInm3uHZUJSyxpGRdJ+x//AKbeFEyYJQXhJ44GfWjJ71P5EVZCWUJ6G79EF+02k2zOd4qrR57cRuyqD44AFUyWGSRnnS3trJeT/wDpljvOC+5IU5zSAn6IfcHMnlw7hxnGPdiyR9nsSdPcCcBpioYMOKqCOIQ9/ME+Fef4rdVXPpbR/n4nqOC2tHp9Zay/j/fJI1xjuk3sprHo8w3v5bkB/Duf3fKt1jdOhU12e5zeJ2KuqWi9par8FE6aNlDaXhuYhiG5bfUg+xN7Trw5Z9oeZ7q9ZCXMsHjGsM37ZPWlvLOC4Uj6SME47HHB19zAiq3uSRL0gCgAoARacedSUGVuouwk8xNTUUitzbKXtvreB6Oh4n+YR3dieZ7a4vFbzC6MPn+D0XA+H8z/AFFRf/n8/gpNefPUly2B0Hfb0iQeqp+jB7WH1/Idnj5V1+G2nM+rLZbHC4xfcsehB6vf4eDQ8V3jzJj/APETrO7bwWo5yuZG/DFwHxZh/bU6a1IyZidhpjypNIo9WCMO58C4RR5kn8qucsEMEx0aWvWarZp/xg39is5/y1Go9BxPrSqCwKACgCk9LO1Fxp9mJbZVLNKIyzDIjDKx3t3tOQBx4ce2pRWWJmNaBsPqOsv6TK5CP/jzZO8BnhGg5gceWFqfMlsRxk1zZDonsrJ1lO9PMpBV5MbqsPrKg4Z8TmoOTZJIv9RGZF/EZYlrS2mA/lzlD4CRCQfigHvqdN4ZGWxSdn9WmGz16kMhQwXMZfdyGMM5VSARxHrZz4ZqTXtAti5fw86FELeW7KgytK0SntRFVCQO7Jbj4AVGo9QRom12iC5h9UfSJlkPf3r78fHFc++tutT03Wx0uHXn6err6Xv+fkZQRjgeBHAjuI5ivMNYPZrU4aQDraV5LzSZLVVMk0LRyRKBlnRGw6qOZZVLHA4kCu/wq6z/ANUt1t8Dy/GrLkl1oLR7/H+yv9H2x2tHjDJLYwk8TIWXPeVhPEnxIGe+u3KUThJG6bPaW9vGRLcy3DnBZ5So5diqoAUVUPYko51Y4VgSOeDmgSkm8JitBIYVoMhFbRauLeItzduCDvPf5DnWK+ulQp5W72Ohw2xd3W5X6VrJ+7x8zMJHLEsxySck9pJ5k15CUnJ5Z72MYxioxWEiR2e0g3MwQZCji7dy/ueQrRa27rz5Vt3Mt7dq2pc/fsvLNdt4FRVVQAqgAAdgFeqhBQSjHY8TObnJyk8titSInz3/ABFK3p8BPs+i+r5iR975rVtMhIe6Fsx1OzV5OwxJcp1vHmI42HVj3jeb+qouXtDS0IjoB03rNSMpGRBCzDwaT1B/0l6nUfYUT6OqkmFABQBWukXQGvtPmt0x1hAaPJwN9GDKCezOMe+hPAEroFgLe2hgAwIokT+1QD+YNDAf5oAM0AVnpC0lb2wntw8YdlBj3mAG+hDLk9nEYz41Hqwjq2iSpzlsmZNs/wBFSKp9N1BIgwG/FBICTg5AZm4HH4TSne0V+5fUthZV5bQf0L5sXZ6dpQkWG7lkEpBIc74BUYyojjABI5nwFZ58Rt1vL+TRHhd2/wBn8L/JPybcWg5M58o2/XFVPidBefoXLg1090vqUTaS7hlmMkIYBhlgQB63aRx7a4d1Up1KnNT0yeisaValS5Krzjb4EVWY2CltcNG6uhwynIPjUoScJKS3RCpTjUi4yWUzSbfXXljVxhd4Z4Dl2Hia9bQq9WmprufOb1VKFaVJ9mJySs3tEnzNWmJtvdkjoHtN+EfOhF9tuybpmwi7mdY1Z3OFUEk+Aq2pOMIuUtkZ6dOVWahBZb0Mt1vU2uJS54Dko+yvZ7++vHXVxKvUc38j39jZxtaKhHfdvy/92GcMRdgqglmIAA5knlVEYuTwjXKUYpylsjWtmtGFtCF5ueLt3t+w5V6m0t1Qp479zxN9du5quXbsv98kq0gHaPjWhyS7mRJsby6nCvtSxjzdR8zUJV6Ud5L6otjb1ZbRf0Zg/TxfxXN7axRSK2I8MykMF62QAcR3Bc++raVSEouaeVqV1KU4SUJJp+GXfpJ2otU0qeCFwS0YhRQrY4kLzx2AGs9G6pVZ8kHlmitY16MOeccIpXQZrUNqt00iuXcxqN0A+qoY9pHaalfXkKDSkm8+B2VhUuk3BrTyabJ0hx/VhkPmVHyJrnPi8O0WdJcBqd5r7jWTpDb6sA97/sKqfF32j9y5cBXef2/saybfzn2Y4h57x/UVVLi1V7JF0eB0FvKX2X+BpLttdnkyL5IP1Jqt8TrvuvoXR4NardN/MbPtTdn/ABmHkFH6VU764f7i5cMtV+z+RrJrNw3OeX+8j5VXK5qy3k/qXRs7eO0F9BpJO7e07HzYn5mqpSct2XKEY7JL5CW7USeTuKBBQAUAFABQAYppZBtJZZe9KtzHEiHmBx8ycmvVWtJ0qMYvc+a8SuI3F1OpHZvT5LGR3WgxEpoHtN+EfOmjRbepk3TNhnW3+oNvJCD6u7vt4nJCg+WM1xuMV5cypLbdne/4/bR5ZV3vnC/yU+uGelFIJ2RgyMVYciDgjyqUZOLyiM4RmuWSyhWTUZm5yyH/AJjfvUnWqPeT+pCNvSjtBfQbu5PMk+ZJqDbe5YklsjzikSM116Qi9csfZlX3KCCMe6vX2cU7OKj3X3PEX02r6Tl2l9iZ2+LO8Ma5O8GIA7WzgflWDgqjGE5v3HS465TnCEdc5IXQNWa0lIYHdbg6ngfAgHtFdC9tY3dNOD1WzObYXc7Oq1NPD3RoVhqEUwzG4YduOY8xzFeVrW9Si8VI4PYULmlXWacsjqqS4KACgAoAKADeoHhnVGeQJppN7CbS3Yqlq55Ix/pNTVKb2i/oUyuaMfVOK+aFV0yY8o3+GPnVkbSs9oszy4nZx3qx+uf4FV0Sc/4Z95X96sVhc/8A0/j8lMuN2K/+T6KX4Fl2dm7lH9Q/SrI8MuH2X1KJf8hsls2/l+cCybMydroPif0qyPCqvdozz/5Lbr0wk/oTOnaNHFx9pvtHs8h2V0rawp0dd35ZwL7jFxdrlfsx8L/L7kjW05QUASmge034R86aNFt6mTdM2Gc7fae2+s4GV3d1sfVIJwT4YP5VxuMUJOSqrbGDv/8AH7qHI6D3zle/O6+JUM1wz0uAzQGDqqTyBPkM00skW0txZLKU8opD5Ruf0qapTeyf0IOvSW8l9UOo9BuW5QS+9CPnVkbWtLaL+hTK9tlvUX1Iy96LJZ5TK0UgLYyN9ADgY8xXWt6t7SpqnGC02b/9ONcw4dWqupKb13x/4WKDYS5AA3YwAABl8kAeOCeysb4fcTbbxr7zYuLWcEks6baC56Opn9swe/eb5rVkOHXMdpJfN/gqqcYtZbwb+KX5F4+jwJxaaJPKPH6irHwupL1T/llD47Qh6aePov8ABVekYJpsMbxv1zySFcEbgACkk57eOPjUlwiPeX2IL/kPM8Rh9zOZdu5/qxxDzDH/AFVYuEUu7ZGXHKz9MV9xu+2t0e1B5IP1zVq4ZQXn6lT41cvx9DX9hdFlNsJL3cd5d10A+pGyAgHGBk5z21JWFuv2nNr8bvJPEZtfT8FmTTYhyjT4A/OrVa0V+xfQyS4ldy3qy+oslug5Io/pFWKlTW0V9CiVxWl6pyfzYooxyGKkklsUvL3O5qQsBQMKQBTAKQBQAUAFAEpoHtN+EfOmjRbepk3TNgx6neGMcDzzyNWycWsMzRjLdDVNm7fOTDH/AGD9ax/pbftBfRG/9XdYw6svqx5DpkK+zFGP6F/apqlTW0UvkRdaq95N/FscrGByAHkBU+VeCDk3uz3TEeXcDmQPM0CbS3GcuqRjtz5DP58qCp14IZy60fqqB5nPypZKncvshnLfyNzYjy4fKgplVm+42JpEDNOmO36xrRT7A65j4n6IAUZwy+hLGSptstJ1e+bR9zHtdSwGO/OM++lkuzIr97oowWjPZ7J458jUkyUank+kbNN2ONe6NB8FA/SorYwy3YtTEFABQAUAFMAxSAKACgAoAKACgCU0D2m/CPnTRotvUybpmw5QBxnA58KBN4GsupRr9bPlxoK5VoLuM5da+yvx/wDilkqlc+EM5dSkb62PLhRkpdab7jVmJ5knz40itvycoAKAyJyXCL7TqPNlHzNPADGfX7VPauYB5yp+9GGPlfgartFpBkjmnuoWeHf6td7eAL7mWwAckbgx76ORmqhHC1H1x0vaUvD0hm/DDKfz3cU+SXg0ZMq2/wBp9MncS2ayrIx+kHVqkbfeHrcGz4cc0+lJlco52Jk9L8GAEtpm4DmUHyJp9JmfoPyJt0pTNwi0+RvMuf8AKlPppdxq394f/WesSfytLYeJguG/M4FCjHyS/TryKLfbRyezZhf+Uq/9x6WIkv08BQaRtNJ2rH/VCv6Gn/1j6EPAHYPaGT2rxE//AGHX/tx0Zj4JdGPgi9pNkdU0y39Mk1DeKOi7qyzPkuccesABHmKknFvYHTXg0PZLVTdWcM7ABnT1scBvAlWI7gSM1VJYeDFOPLJol6iRCgAoAKAJTQPab8I+dNGi29TJumbCuy6pIe3HkP3pZMDrzY0dyeZJ8zmgqbb3KttPtb6PKlvBC9zdSDKxJngpzgsQD3cvlUoxyWU6Tlr2Ik6jtA/saai/iK/6pBTxAv8A068ntNP2lk+pbxeZh/QtT9gaoRPS7G7Qv7d9En4SP9MQpZj4JdGPg9nov1V/5mqkeXWH9RT5l4JKlHwdXoTmb+bqkreAjb5tMflRz+4fIheLoGtOclzcMfDq1z8VJ/Ok5slgkoOhLTV9oTt5y4/ygUc7DA+t+iDSV527N+Kab9GFHPLyGCSt+jrS19mygOO8F/8AMTSbDBI22yljH7Fpbr5Qxj9KQYRIx2MS+zHGPJFHyFAYFwKBnaACgAoARa5QMELqGPJd4bx93OgDPen18aWR3zxfkSf0qUPUJjTo5XGm23/tk/FmqM/Uzn1fWyyVEgFABQAUASmge034R86aNFt6mTdM2FQqJywFAFT6KXFxqup3PMLuwofAMQceB6pTVj0SN9JYijWS4qJaM73WIIWCyzRRs3IO6qT5AmjAso93upww7vWyom+cLvMF3iBk4zz4UDyMH2ssxB6SbmLqN4qJN71Sw4FV+0fKnh7Cyetn9qLW9DejTLJuY3gMhlzyypAOOB4+FNxa3BPJB9KW1klhbAwKTPM25ETGXRTld7eweDYPqjtPYcU4R5mKTwep9t1jjt4+ouJbuePeFtuqswC8DJLk7sakjv7aXLuGTmk7dpPHeB4pLeezQtLHJukgbrEEEHBHD5d9NwxgMlT2U2iax0yzjQI93fPJKvWvuRorMSZJW5hQoXgOJqUo5k/CFnBLaLt/PjUEuRas9lB1yyWzM8MgKFgvrEnIO6Off3UnBaY7jTeBxs5repzWy3s3oUcLWzOkZLpvOcbjyO2erTtwMnGO/gpRSeEGWQml7X3hv7KL0yG5W4ZutWO3ZIkVVLN1Up9vGDxB7OPOpcqw3gWdRazvLq+bVXN7NBbW00iRiLcVswq2fXKkheROOJzzFJpLAbjCDaS8bS9MhM7CfULjqmnz9IkJlK5Vvt7pXB5++pOK5njsD2Ji80230x7me1u5mngs3drZ5jKH4HdlkDZI44PDHLxIqCecJj2KZFobz2tqzehpdXMqSJdyXUrXMj728QFSI7vdu5wKszhvcitUW3+IIkabECeJuYwfH1HP6VXT9RKWwrsEuNOtP/ZU/HJqEtzBU9TJ+okAoAKACgCU0D2m/CPnTRotvUybpmwqFROWJ3Eu4jMfqqzf2gn9KYFN6ERGmmXs9w/VxyTOHfe3cKI13iGHEHLnGOOatnvhHSSwhtsxsna3dyLwK0dtGc20Uk7vNdumSsjhmJRMgYUc+3xk5OKwRSTeSH090ubKea5ksuuu53QtKsk10jswWNI40GVA5jHYak/ZloBbdX0cTajpNhMRKtratLKCOD4VVBIPYWQcD4ioJ4i2No5tHdW9rrkBvFEdnFak2/0Z6lZ2Y7zYUY3sb3Z3UJNw0B7ktsJZtPqV5qSxmKCVEihDKUaXd3d+UqQMAlOHfmoyeiiNeT10sxSs1gUt5p447oSyrCm+30YBQY8STz4cKcNmEhre217batLfR2T3UdxbJGoWREeEjcJRt48BleJ8aMpwwHfInJsdePaajKwj9O1HdXqw/qQxAhdzf+sQmcnHYKOdJpeBYYtq+wcwksZoFt5Da2q27wzgmNgB7YIB45J7O6hTWGmGGPLvY66k0+4t2mgE1yRxSFY4oY98ExpuKGcYHNvyqKkkx4H21uxputPis45eq6rqcErvqwhXAVlyMjgD7hTjLEshjTB5sdjpvTIby4u+tkiieMIsKxxrvjA6sBiVwOec5PcOFLm0wGGOtM2Kihs57QSSFbhpWkfgHJlxvYwMDgMUczbyPB7v9h7Sa1gtZEYx24XqiHZXQqMAhlx2UKbTyGB1oWylraLIsUf83+azs0jy8+Ds5JI4nhypOTYYDR9kbK1cyW9tFG5yN5V9YA8wCeQ8qG29wwUH+Ix/9htx33PyikqdP1CkSGxQxp9p/wDjxfmoNVy3OfP1P4k1USIUAFABQBKaB7TfhHzpo0W3qZN0zYVConLIXbW66qwun7RCwHm3qj82qUd0SgszQl0YbLw3GhwRXCbySSPMV3mXJ6xtzO6RngF4VNyallHRxktWlbCWFvIssNsiyJxV/WLLwI4ZPcTScm92GESFvs7apKZktoFlJJMgiQPk8zvAZyaWWGB76Km/1m4u/jG/ujex3b3PHhSGKMgPMA+YzQB6FABmgCmaLto9xqtxYrEojt0YmXeJZiDGMbuMDi5/tqbhiKkRT1wXPNQJHiedUG87Kq97EKPiaAOQXCON5GVl71IYfEUARuvbT2lmAbmdI88gTliO8KMk/Cmot7CbR3Qdo7W9UtbTLKF9oDIZe7KnBHwocWtwTyZ9aXL3O1DgO/VWsJyoZtzeEYXiucZ3pj/bVmMU/iR/cavVRMKACgDHf4kH/wBmtR3zOfhHj9anT9QmWDZhN2ztR3W8P/bWq3uc2W5J0hBQAUAFAEpoHtN+EfOmjRbepk3TNhUKicspfS7cbumyD7ckS/Bw/wDoqyn6i2ivbNG2FtOq0+0j7Vt48+9Qf1qLNyJ2gYUAZ3tHtxcNfNp9gsHWoMySzthASFbdQDixAYf+A1YoLl5mRb1wh7sdf6sbiSK/hiMIX1Z4iFUtwIABYlgQTxwMEUpcuNAWe5D6jtNe6hey2WmSJBHb8JrllDktnG6gIIHEMO87pORUlFRjmQstvQkdiE1aG4mj1BxNbKpKTnq1JIwcqFAbdIJ9rkVqMuVr2RrOdSidGWgS6jJfXDTywwzSnf6o7rylmaQLvkZVAH4gc+HdVtR8qSIRWSS6HbhoJ9TUyu9tbfaYkZV5RvDsBKoc450quyHANkdD/wDX3mvdQZ2gWQxwQKxRVAAbPqnsDAZ5k5yeQok+TRDjqM9jGGm6tqMMLMbWCCWRgTkfRIjrnxG8y57cUT9qKb3EtGSnRLoMd+J9SvVWeaSZlQP6yooCk4U8BxYgdwHDmaVR8vsocVnUb9HtqibQX3owC20SOCF9gZKer/esmB4GnN5gs7ijvoPOhdTNd6neHjvzlQfxO78PcUpVdEkOO5rdUkwoAKAMT/iUf1LEd7XB+Cw/vVlPuRb1Ljoy4t4B3QxD/wDmtVPc5z3HlIQUAFABQBKaB7TfhHzpo0W3qZN0zYVMRHuqJz1Rn4M26bMmK1gHtTTnAzzwAo/OQVZT7l1Gm4vLNxt4giqo5KoA8gMCompClAAaAMJ159F1G6uHnknsZ0YBmbdAlZfVJ3MNhhujhwJyOdXx54rTUr0bJXoOt5+uunSWV7EZSFpN4CRg/B1Qn1fVHHHeB2UqrWnkIZK90f7VLo0l3Bewy9c7qRurlnYbwxxxkMTkMM8zU5x58NCi8F90zU9TnsL2eeLc6yNxaQLGRLhgQpfjn6yjiAeBNUtRTRPVocdFejTWelbrxMs5M0hjOA2ckIvvCL8adRpyyEVhDDow2MmisbuO8Qxy3bOG4qx3THug5Ukc2c48adSSctBRiQ2zuzuvaeklrbC2eJnLLK7DCkgAsoyCMgA4wePfUpShJ5YkmtC47G7BJawzid+vnugRcSH6wbeyq5449Y+ZPkKrlPL07ElErVj0V3tv1kVrqbxW8hyyhDv93MHAbAA3hjOBU3VT3QuXBdNnNj4bK1e3tyQZFbfmOC7MykBzy5Z4DlVcpOTyySWDuwmyKabbtCjtJvSGQswAJJVVxw7AFFEpOWrBLBZKiMKACgDDP4lW9axHctyfiYf2qyn3Isv1muI0HciD4KKq7nNYtSAKACgAoAlNA9pvwj500aLb1Mm6ZsK7UBGZ7dr12t6XB9llc++Te+UQq2HpYjbqiSCgAoAjbrQraR+skghd/tNGpb3kjjRliwh+kYAAUAADAAGAB3ACgZ3doA7QB4aZRzYD3igBCXVIV9qaJfORR8zRgWRhPtdYJ7V7aqe43EQPw3qBjKTpC0xed9b+6QN8s0ANJulHSl/3tD+FXPyWnysWRlL0xaUP8aRvKGT9RT5JBlDGXpw04cluW8olH+ZxT6cg5hlL082f1ba5Pn1S/JzR05C5hnL0+R/VspPfKo+S0+mw5hlL0+P9WyX3zH9Ep9JhzFM2j166127iURBd0biqmWCKxBd2Y+WfdTSUVqRlLCyzdUXAA7gB8BVBzz1SAKACgAoAlNA9pvwj500aLb1Mm6ZsK9uHuPwqJEzDpKsLq3vrfU7VOsMShWGN7dI3gMqOJBV2GRyxVkGnowE5OmXUeyxhX8Rf9SKfLHyR50MJ+mHVTyhtl92fnJRiC/cHOMpulrVj9e3TyWMfNzRiHkOcj5+k7Vj/AL4i/hEH6KTT9gMv3kfcbf6k3PUZP6WZf8qCjMB5fgYTbWXre1qFyf8AnT/vT5o+Ba+Bo+tzN7V3cHzkkPzajmj4HhjOS7Le27t5kn5mjnXgMMR3l7jj3UOa8BhnDIOwUdX3D5WWzo+2Yj1CWRHd4xHGGyu6SSWAxxFJ1WVVZOCL8vRDads9wffGP9FLqso68vCHEfRRYjmZ285APktLqyF1pjhOi/Tx/hyHzlb9KXUkHWkOE6ONOH+Bnzkc/rRzyI9WXkcJsHp4/wB1jPmWP60ueQdSfkXTY6wH+6Qe+MH50sh1JeSUsbCKEbsMUcY7kRUB88DjQQbb3HNIAoAKACgAoAlNA9pvwj500aLb1Mm6ZsPi8yXcnbcP75Go0FlHqPZ28fla3LeUMp/00spC54ruSEOweotytJR+LdT/ADEUZRHrQ8j6Dov1FucSL+KRP0JoyR68B7F0RXx5tbr5yMfkhoyR/UQJCDoanPt3MI/Crt8wKMi/UrwP4Ohlfr3bH8MQHzY0ssj+pfgfQ9D1oPamnb+wf6aeWJ3Euw+h6KdPHNZm85cf5QKCPXmZ7tLsiG1N7Wyj3URY94szMqZUFmZjk8zyqLmorLNVKTlHLJYdFi7n/wBw2/jn1Y3c+Wc499U9fXYsKLtBoE1pJuSjgeKuMlXHge/w5ir4TUloBfOglfp7k/8ACT83/wDimzNc7I2OgyBSAKACgAoAKACgAoAKACgAoAKAJTQPab8I+dNGi29TJumbCsrYMOW6PIkfpUTncjOmyfvHxP7UC6bOegt934n9qYdNh6C33fif2pB02HoLfd+J/amHIw9Bb7vxP7Ug6bD0Fvu/E/tQPkYegt934n9qA5Gd9Bb7vxP7UB02fPO1+oXB1O6gilaPfuMHdYqCVUIMlRnGBSxHGWjbTWIom7XYK5xl7+QN93fb8y4+VUOrHblJkLtvp93bxKk1yLiJm4bwO8rAEggnJHAEcG91TpSi3osAWDoCgLSXeMcI4ufizftVzKLiLklg2T0Fvu/E/tSM3TaD0Fvu/E/tQHIw9Bb7vxP7UByMPQW+78T+1AcjD0Fvu/E/tQHIw9Bb7vxP7UByMPQW+78T+1AcjD0Fvu/E/tQHIw9Bb7vxP7UByMPQW+78T+1AcjD0Fvu/E/tQHIw9Bb7vxP7UByMkNGgKs2cchy86aL7eOGyWpmo//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SzPct val="85000"/>
              <a:buFont typeface="Brush Script MT" pitchFamily="66" charset="0"/>
              <a:buChar char="O"/>
              <a:defRPr sz="2400">
                <a:solidFill>
                  <a:schemeClr val="tx1"/>
                </a:solidFill>
                <a:latin typeface="Franklin Gothic Book"/>
              </a:defRPr>
            </a:lvl1pPr>
            <a:lvl2pPr marL="742950" indent="-285750" eaLnBrk="0" hangingPunct="0">
              <a:spcBef>
                <a:spcPct val="20000"/>
              </a:spcBef>
              <a:buClr>
                <a:schemeClr val="accent2"/>
              </a:buClr>
              <a:buSzPct val="85000"/>
              <a:buFont typeface="Brush Script MT" pitchFamily="66" charset="0"/>
              <a:buChar char="O"/>
              <a:defRPr sz="2200">
                <a:solidFill>
                  <a:schemeClr val="tx1"/>
                </a:solidFill>
                <a:latin typeface="Franklin Gothic Book"/>
              </a:defRPr>
            </a:lvl2pPr>
            <a:lvl3pPr marL="1143000" indent="-228600" eaLnBrk="0" hangingPunct="0">
              <a:spcBef>
                <a:spcPct val="20000"/>
              </a:spcBef>
              <a:buClr>
                <a:schemeClr val="accent2"/>
              </a:buClr>
              <a:buSzPct val="85000"/>
              <a:buFont typeface="Brush Script MT" pitchFamily="66" charset="0"/>
              <a:buChar char="O"/>
              <a:defRPr sz="2000">
                <a:solidFill>
                  <a:schemeClr val="tx1"/>
                </a:solidFill>
                <a:latin typeface="Franklin Gothic Book"/>
              </a:defRPr>
            </a:lvl3pPr>
            <a:lvl4pPr marL="1600200" indent="-228600" eaLnBrk="0" hangingPunct="0">
              <a:spcBef>
                <a:spcPct val="20000"/>
              </a:spcBef>
              <a:buClr>
                <a:schemeClr val="accent2"/>
              </a:buClr>
              <a:buSzPct val="85000"/>
              <a:buFont typeface="Brush Script MT" pitchFamily="66" charset="0"/>
              <a:buChar char="O"/>
              <a:defRPr>
                <a:solidFill>
                  <a:schemeClr val="tx1"/>
                </a:solidFill>
                <a:latin typeface="Franklin Gothic Book"/>
              </a:defRPr>
            </a:lvl4pPr>
            <a:lvl5pPr marL="2057400" indent="-228600" eaLnBrk="0" hangingPunct="0">
              <a:spcBef>
                <a:spcPct val="20000"/>
              </a:spcBef>
              <a:buClr>
                <a:schemeClr val="accent2"/>
              </a:buClr>
              <a:buSzPct val="85000"/>
              <a:buFont typeface="Brush Script MT" pitchFamily="66" charset="0"/>
              <a:buChar char="O"/>
              <a:defRPr sz="1600">
                <a:solidFill>
                  <a:schemeClr val="tx1"/>
                </a:solidFill>
                <a:latin typeface="Franklin Gothic Book"/>
              </a:defRPr>
            </a:lvl5pPr>
            <a:lvl6pPr marL="2514600" indent="-228600" eaLnBrk="0" fontAlgn="base" hangingPunct="0">
              <a:spcBef>
                <a:spcPct val="20000"/>
              </a:spcBef>
              <a:spcAft>
                <a:spcPct val="0"/>
              </a:spcAft>
              <a:buClr>
                <a:schemeClr val="accent2"/>
              </a:buClr>
              <a:buSzPct val="85000"/>
              <a:buFont typeface="Brush Script MT" pitchFamily="66" charset="0"/>
              <a:buChar char="O"/>
              <a:defRPr sz="1600">
                <a:solidFill>
                  <a:schemeClr val="tx1"/>
                </a:solidFill>
                <a:latin typeface="Franklin Gothic Book"/>
              </a:defRPr>
            </a:lvl6pPr>
            <a:lvl7pPr marL="2971800" indent="-228600" eaLnBrk="0" fontAlgn="base" hangingPunct="0">
              <a:spcBef>
                <a:spcPct val="20000"/>
              </a:spcBef>
              <a:spcAft>
                <a:spcPct val="0"/>
              </a:spcAft>
              <a:buClr>
                <a:schemeClr val="accent2"/>
              </a:buClr>
              <a:buSzPct val="85000"/>
              <a:buFont typeface="Brush Script MT" pitchFamily="66" charset="0"/>
              <a:buChar char="O"/>
              <a:defRPr sz="1600">
                <a:solidFill>
                  <a:schemeClr val="tx1"/>
                </a:solidFill>
                <a:latin typeface="Franklin Gothic Book"/>
              </a:defRPr>
            </a:lvl7pPr>
            <a:lvl8pPr marL="3429000" indent="-228600" eaLnBrk="0" fontAlgn="base" hangingPunct="0">
              <a:spcBef>
                <a:spcPct val="20000"/>
              </a:spcBef>
              <a:spcAft>
                <a:spcPct val="0"/>
              </a:spcAft>
              <a:buClr>
                <a:schemeClr val="accent2"/>
              </a:buClr>
              <a:buSzPct val="85000"/>
              <a:buFont typeface="Brush Script MT" pitchFamily="66" charset="0"/>
              <a:buChar char="O"/>
              <a:defRPr sz="1600">
                <a:solidFill>
                  <a:schemeClr val="tx1"/>
                </a:solidFill>
                <a:latin typeface="Franklin Gothic Book"/>
              </a:defRPr>
            </a:lvl8pPr>
            <a:lvl9pPr marL="3886200" indent="-228600" eaLnBrk="0" fontAlgn="base" hangingPunct="0">
              <a:spcBef>
                <a:spcPct val="20000"/>
              </a:spcBef>
              <a:spcAft>
                <a:spcPct val="0"/>
              </a:spcAft>
              <a:buClr>
                <a:schemeClr val="accent2"/>
              </a:buClr>
              <a:buSzPct val="85000"/>
              <a:buFont typeface="Brush Script MT" pitchFamily="66" charset="0"/>
              <a:buChar char="O"/>
              <a:defRPr sz="1600">
                <a:solidFill>
                  <a:schemeClr val="tx1"/>
                </a:solidFill>
                <a:latin typeface="Franklin Gothic Book"/>
              </a:defRPr>
            </a:lvl9pPr>
          </a:lstStyle>
          <a:p>
            <a:pPr eaLnBrk="1" hangingPunct="1">
              <a:spcBef>
                <a:spcPct val="0"/>
              </a:spcBef>
              <a:buClrTx/>
              <a:buSzTx/>
              <a:buFontTx/>
              <a:buNone/>
            </a:pPr>
            <a:endParaRPr lang="en-US" altLang="en-US" sz="1800"/>
          </a:p>
        </p:txBody>
      </p:sp>
      <p:sp>
        <p:nvSpPr>
          <p:cNvPr id="3" name="Rectangle 2"/>
          <p:cNvSpPr/>
          <p:nvPr/>
        </p:nvSpPr>
        <p:spPr>
          <a:xfrm>
            <a:off x="46100" y="3265925"/>
            <a:ext cx="5442130" cy="2831544"/>
          </a:xfrm>
          <a:prstGeom prst="rect">
            <a:avLst/>
          </a:prstGeom>
        </p:spPr>
        <p:txBody>
          <a:bodyPr wrap="square">
            <a:spAutoFit/>
          </a:bodyPr>
          <a:lstStyle/>
          <a:p>
            <a:pPr algn="ctr"/>
            <a:r>
              <a:rPr lang="en-US" sz="2400" b="1" dirty="0">
                <a:latin typeface="Times New Roman" pitchFamily="18" charset="0"/>
                <a:cs typeface="Times New Roman" pitchFamily="18" charset="0"/>
              </a:rPr>
              <a:t>The information kids and teens post online can determine whether they make athletic teams or student organizations</a:t>
            </a:r>
            <a:r>
              <a:rPr lang="en-US" sz="2400" b="1" dirty="0" smtClean="0">
                <a:latin typeface="Times New Roman" pitchFamily="18" charset="0"/>
                <a:cs typeface="Times New Roman" pitchFamily="18" charset="0"/>
              </a:rPr>
              <a:t>.</a:t>
            </a:r>
          </a:p>
          <a:p>
            <a:pPr algn="ctr"/>
            <a:endParaRPr lang="en-US" sz="3200" b="1" dirty="0">
              <a:solidFill>
                <a:schemeClr val="accent6">
                  <a:lumMod val="50000"/>
                </a:schemeClr>
              </a:solidFill>
              <a:latin typeface="Times New Roman" pitchFamily="18" charset="0"/>
              <a:cs typeface="Times New Roman" pitchFamily="18" charset="0"/>
            </a:endParaRPr>
          </a:p>
          <a:p>
            <a:pPr algn="ctr"/>
            <a:endParaRPr lang="en-US" sz="3200" b="1" dirty="0" smtClean="0">
              <a:solidFill>
                <a:schemeClr val="accent6">
                  <a:lumMod val="50000"/>
                </a:schemeClr>
              </a:solidFill>
              <a:latin typeface="Times New Roman" pitchFamily="18" charset="0"/>
              <a:cs typeface="Times New Roman" pitchFamily="18" charset="0"/>
            </a:endParaRPr>
          </a:p>
          <a:p>
            <a:pPr algn="ctr"/>
            <a:endParaRPr lang="en-US" b="1" dirty="0">
              <a:solidFill>
                <a:schemeClr val="accent6">
                  <a:lumMod val="50000"/>
                </a:schemeClr>
              </a:solidFill>
              <a:latin typeface="Times New Roman" pitchFamily="18" charset="0"/>
              <a:cs typeface="Times New Roman" pitchFamily="18" charset="0"/>
            </a:endParaRPr>
          </a:p>
        </p:txBody>
      </p:sp>
      <p:pic>
        <p:nvPicPr>
          <p:cNvPr id="11266" name="Picture 2" descr="http://blog.cleveland.com/shaw_impact/2008/07/teamhuddle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52" y="4888036"/>
            <a:ext cx="3654425" cy="19699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89505" y="4829821"/>
            <a:ext cx="4572000" cy="1815882"/>
          </a:xfrm>
          <a:prstGeom prst="rect">
            <a:avLst/>
          </a:prstGeom>
        </p:spPr>
        <p:txBody>
          <a:bodyPr>
            <a:spAutoFit/>
          </a:bodyPr>
          <a:lstStyle/>
          <a:p>
            <a:pPr algn="ctr"/>
            <a:r>
              <a:rPr lang="en-US" sz="2800" b="1" dirty="0">
                <a:latin typeface="Times New Roman" pitchFamily="18" charset="0"/>
                <a:cs typeface="Times New Roman" pitchFamily="18" charset="0"/>
              </a:rPr>
              <a:t>And can be viewed by scholarship committees, colleges and future employers.</a:t>
            </a:r>
          </a:p>
        </p:txBody>
      </p:sp>
      <p:pic>
        <p:nvPicPr>
          <p:cNvPr id="11268" name="Picture 4" descr="http://agcne.org/wp-content/uploads/2015/09/scholarship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2959" y="2516694"/>
            <a:ext cx="332509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platinumadjusters.com/wp-content/uploads/2016/06/employment-public-adjuster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5461" y="1437125"/>
            <a:ext cx="328340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6060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1" y="222195"/>
            <a:ext cx="8611210" cy="1596540"/>
          </a:xfrm>
        </p:spPr>
        <p:txBody>
          <a:bodyPr>
            <a:noAutofit/>
          </a:bodyPr>
          <a:lstStyle/>
          <a:p>
            <a:pPr algn="ctr"/>
            <a:r>
              <a:rPr lang="en-US" sz="4800" b="1" dirty="0"/>
              <a:t>Important Tips to Think About When Using Social Media</a:t>
            </a:r>
          </a:p>
        </p:txBody>
      </p:sp>
      <p:sp>
        <p:nvSpPr>
          <p:cNvPr id="2" name="Rectangle 1"/>
          <p:cNvSpPr/>
          <p:nvPr/>
        </p:nvSpPr>
        <p:spPr>
          <a:xfrm>
            <a:off x="2739540" y="1891003"/>
            <a:ext cx="6553200" cy="4708981"/>
          </a:xfrm>
          <a:prstGeom prst="rect">
            <a:avLst/>
          </a:prstGeom>
        </p:spPr>
        <p:txBody>
          <a:bodyPr wrap="square">
            <a:spAutoFit/>
          </a:bodyPr>
          <a:lstStyle/>
          <a:p>
            <a:pPr>
              <a:defRPr/>
            </a:pPr>
            <a:r>
              <a:rPr lang="en-US" sz="2000" dirty="0">
                <a:solidFill>
                  <a:prstClr val="black"/>
                </a:solidFill>
              </a:rPr>
              <a:t>Be aware of the websites you are on and if you are talking to people online that you do not know. </a:t>
            </a:r>
            <a:endParaRPr lang="en-US" sz="2000" dirty="0" smtClean="0">
              <a:solidFill>
                <a:prstClr val="black"/>
              </a:solidFill>
            </a:endParaRPr>
          </a:p>
          <a:p>
            <a:pPr marL="342900" indent="-342900">
              <a:buFont typeface="Arial" panose="020B0604020202020204" pitchFamily="34" charset="0"/>
              <a:buChar char="•"/>
              <a:defRPr/>
            </a:pPr>
            <a:endParaRPr lang="en-US" sz="2000" dirty="0">
              <a:solidFill>
                <a:prstClr val="black"/>
              </a:solidFill>
            </a:endParaRPr>
          </a:p>
          <a:p>
            <a:pPr>
              <a:defRPr/>
            </a:pPr>
            <a:r>
              <a:rPr lang="en-US" sz="2000" dirty="0">
                <a:solidFill>
                  <a:prstClr val="black"/>
                </a:solidFill>
              </a:rPr>
              <a:t>Exit out of a website or log off a game if someone starts asking personal questions</a:t>
            </a:r>
            <a:r>
              <a:rPr lang="en-US" sz="2000" dirty="0" smtClean="0">
                <a:solidFill>
                  <a:prstClr val="black"/>
                </a:solidFill>
              </a:rPr>
              <a:t>.</a:t>
            </a:r>
          </a:p>
          <a:p>
            <a:pPr marL="342900" indent="-342900">
              <a:buFont typeface="Arial" panose="020B0604020202020204" pitchFamily="34" charset="0"/>
              <a:buChar char="•"/>
              <a:defRPr/>
            </a:pPr>
            <a:endParaRPr lang="en-US" sz="2000" dirty="0">
              <a:solidFill>
                <a:prstClr val="black"/>
              </a:solidFill>
            </a:endParaRPr>
          </a:p>
          <a:p>
            <a:pPr>
              <a:defRPr/>
            </a:pPr>
            <a:r>
              <a:rPr lang="en-US" sz="2000" dirty="0">
                <a:solidFill>
                  <a:prstClr val="black"/>
                </a:solidFill>
              </a:rPr>
              <a:t>Always assume that at least 4 people are going to see everything you ever post. Are you going to be proud, happy, humiliated, embarrassed of what they see???</a:t>
            </a:r>
          </a:p>
          <a:p>
            <a:pPr marL="800100" lvl="1" indent="-342900">
              <a:buFont typeface="Arial" panose="020B0604020202020204" pitchFamily="34" charset="0"/>
              <a:buChar char="•"/>
              <a:defRPr/>
            </a:pPr>
            <a:r>
              <a:rPr lang="en-US" sz="2000" dirty="0">
                <a:solidFill>
                  <a:prstClr val="black"/>
                </a:solidFill>
              </a:rPr>
              <a:t>Your Parents</a:t>
            </a:r>
          </a:p>
          <a:p>
            <a:pPr marL="800100" lvl="1" indent="-342900">
              <a:buFont typeface="Arial" panose="020B0604020202020204" pitchFamily="34" charset="0"/>
              <a:buChar char="•"/>
              <a:defRPr/>
            </a:pPr>
            <a:r>
              <a:rPr lang="en-US" sz="2000" dirty="0">
                <a:solidFill>
                  <a:prstClr val="black"/>
                </a:solidFill>
              </a:rPr>
              <a:t>Your best friend</a:t>
            </a:r>
          </a:p>
          <a:p>
            <a:pPr marL="800100" lvl="1" indent="-342900">
              <a:buFont typeface="Arial" panose="020B0604020202020204" pitchFamily="34" charset="0"/>
              <a:buChar char="•"/>
              <a:defRPr/>
            </a:pPr>
            <a:r>
              <a:rPr lang="en-US" sz="2000" dirty="0">
                <a:solidFill>
                  <a:prstClr val="black"/>
                </a:solidFill>
              </a:rPr>
              <a:t>Your school principal</a:t>
            </a:r>
          </a:p>
          <a:p>
            <a:pPr marL="800100" lvl="1" indent="-342900">
              <a:buFont typeface="Arial" panose="020B0604020202020204" pitchFamily="34" charset="0"/>
              <a:buChar char="•"/>
              <a:defRPr/>
            </a:pPr>
            <a:r>
              <a:rPr lang="en-US" sz="2000" dirty="0">
                <a:solidFill>
                  <a:prstClr val="black"/>
                </a:solidFill>
              </a:rPr>
              <a:t>Your future </a:t>
            </a:r>
            <a:r>
              <a:rPr lang="en-US" sz="2000" dirty="0" smtClean="0">
                <a:solidFill>
                  <a:prstClr val="black"/>
                </a:solidFill>
              </a:rPr>
              <a:t>employer</a:t>
            </a:r>
          </a:p>
          <a:p>
            <a:pPr marL="800100" lvl="1" indent="-342900">
              <a:buFont typeface="Arial" panose="020B0604020202020204" pitchFamily="34" charset="0"/>
              <a:buChar char="•"/>
              <a:defRPr/>
            </a:pPr>
            <a:endParaRPr lang="en-US" sz="2000" dirty="0">
              <a:solidFill>
                <a:prstClr val="black"/>
              </a:solidFill>
            </a:endParaRPr>
          </a:p>
          <a:p>
            <a:pPr>
              <a:defRPr/>
            </a:pPr>
            <a:r>
              <a:rPr lang="en-US" sz="2000" dirty="0">
                <a:solidFill>
                  <a:prstClr val="black"/>
                </a:solidFill>
              </a:rPr>
              <a:t>Be smart, everything is saved </a:t>
            </a:r>
            <a:r>
              <a:rPr lang="en-US" sz="2000" dirty="0" smtClean="0">
                <a:solidFill>
                  <a:prstClr val="black"/>
                </a:solidFill>
              </a:rPr>
              <a:t>somewhere!</a:t>
            </a:r>
            <a:endParaRPr lang="en-US" sz="2000" dirty="0">
              <a:solidFill>
                <a:prstClr val="black"/>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07360"/>
            <a:ext cx="2672948" cy="3512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67771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305910"/>
            <a:ext cx="9144000" cy="1015663"/>
          </a:xfrm>
          <a:prstGeom prst="rect">
            <a:avLst/>
          </a:prstGeom>
          <a:noFill/>
        </p:spPr>
        <p:txBody>
          <a:bodyPr wrap="square" rtlCol="0">
            <a:spAutoFit/>
          </a:bodyPr>
          <a:lstStyle/>
          <a:p>
            <a:pPr algn="ctr"/>
            <a:r>
              <a:rPr lang="en-US" sz="6000" b="1" dirty="0">
                <a:solidFill>
                  <a:srgbClr val="F79B4F"/>
                </a:solidFill>
                <a:latin typeface="MV Boli" panose="02000500030200090000" pitchFamily="2" charset="0"/>
                <a:cs typeface="MV Boli" panose="02000500030200090000" pitchFamily="2" charset="0"/>
              </a:rPr>
              <a:t>What can you do?</a:t>
            </a:r>
          </a:p>
        </p:txBody>
      </p:sp>
      <p:sp>
        <p:nvSpPr>
          <p:cNvPr id="3" name="TextBox 2"/>
          <p:cNvSpPr txBox="1"/>
          <p:nvPr/>
        </p:nvSpPr>
        <p:spPr>
          <a:xfrm>
            <a:off x="0" y="2943670"/>
            <a:ext cx="9144000" cy="3539430"/>
          </a:xfrm>
          <a:prstGeom prst="rect">
            <a:avLst/>
          </a:prstGeom>
          <a:noFill/>
        </p:spPr>
        <p:txBody>
          <a:bodyPr wrap="square" rtlCol="0">
            <a:spAutoFit/>
          </a:bodyPr>
          <a:lstStyle/>
          <a:p>
            <a:pPr marL="571500" indent="-571500">
              <a:buFont typeface="Courier New" panose="02070309020205020404" pitchFamily="49" charset="0"/>
              <a:buChar char="o"/>
            </a:pPr>
            <a:r>
              <a:rPr lang="en-US" sz="3200" b="1" dirty="0" smtClean="0">
                <a:latin typeface="Lucida Bright" panose="02040602050505020304" pitchFamily="18" charset="0"/>
                <a:cs typeface="Times New Roman" pitchFamily="18" charset="0"/>
              </a:rPr>
              <a:t>COMMUNICATE with your child or teen</a:t>
            </a:r>
          </a:p>
          <a:p>
            <a:pPr marL="571500" indent="-571500">
              <a:buFont typeface="Courier New" panose="02070309020205020404" pitchFamily="49" charset="0"/>
              <a:buChar char="o"/>
            </a:pPr>
            <a:endParaRPr lang="en-US" sz="3200" b="1" dirty="0" smtClean="0">
              <a:latin typeface="Lucida Bright" panose="02040602050505020304" pitchFamily="18" charset="0"/>
              <a:cs typeface="Times New Roman" pitchFamily="18" charset="0"/>
            </a:endParaRPr>
          </a:p>
          <a:p>
            <a:pPr marL="571500" indent="-571500">
              <a:buFont typeface="Courier New" panose="02070309020205020404" pitchFamily="49" charset="0"/>
              <a:buChar char="o"/>
            </a:pPr>
            <a:r>
              <a:rPr lang="en-US" sz="3200" b="1" dirty="0" smtClean="0">
                <a:latin typeface="Lucida Bright" panose="02040602050505020304" pitchFamily="18" charset="0"/>
                <a:cs typeface="Times New Roman" pitchFamily="18" charset="0"/>
              </a:rPr>
              <a:t>UNDERSTAND the consequences of sending out explicit photos</a:t>
            </a:r>
          </a:p>
          <a:p>
            <a:pPr marL="571500" indent="-571500">
              <a:buFont typeface="Courier New" panose="02070309020205020404" pitchFamily="49" charset="0"/>
              <a:buChar char="o"/>
            </a:pPr>
            <a:endParaRPr lang="en-US" sz="3200" b="1" dirty="0" smtClean="0">
              <a:latin typeface="Lucida Bright" panose="02040602050505020304" pitchFamily="18" charset="0"/>
              <a:cs typeface="Times New Roman" pitchFamily="18" charset="0"/>
            </a:endParaRPr>
          </a:p>
          <a:p>
            <a:pPr marL="571500" indent="-571500">
              <a:buFont typeface="Courier New" panose="02070309020205020404" pitchFamily="49" charset="0"/>
              <a:buChar char="o"/>
            </a:pPr>
            <a:r>
              <a:rPr lang="en-US" sz="3200" b="1" dirty="0" smtClean="0">
                <a:latin typeface="Lucida Bright" panose="02040602050505020304" pitchFamily="18" charset="0"/>
                <a:cs typeface="Times New Roman" pitchFamily="18" charset="0"/>
              </a:rPr>
              <a:t>REMEMBER that their cell phones are YOURS</a:t>
            </a:r>
          </a:p>
        </p:txBody>
      </p:sp>
    </p:spTree>
    <p:extLst>
      <p:ext uri="{BB962C8B-B14F-4D97-AF65-F5344CB8AC3E}">
        <p14:creationId xmlns:p14="http://schemas.microsoft.com/office/powerpoint/2010/main" val="9581082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0" y="1596540"/>
            <a:ext cx="9144000" cy="2209800"/>
          </a:xfrm>
        </p:spPr>
        <p:txBody>
          <a:bodyPr>
            <a:normAutofit/>
          </a:bodyPr>
          <a:lstStyle/>
          <a:p>
            <a:pPr algn="ctr">
              <a:lnSpc>
                <a:spcPct val="100000"/>
              </a:lnSpc>
            </a:pPr>
            <a:r>
              <a:rPr lang="en-US" sz="9600" dirty="0" smtClean="0">
                <a:latin typeface="Britannic Bold" panose="020B0903060703020204" pitchFamily="34" charset="0"/>
              </a:rPr>
              <a:t>PREDATORS</a:t>
            </a:r>
            <a:endParaRPr lang="en-US" sz="18500" b="1" i="1" dirty="0">
              <a:latin typeface="Britannic Bold" panose="020B0903060703020204" pitchFamily="34" charset="0"/>
            </a:endParaRPr>
          </a:p>
        </p:txBody>
      </p:sp>
      <p:sp>
        <p:nvSpPr>
          <p:cNvPr id="3" name="TextBox 2"/>
          <p:cNvSpPr txBox="1"/>
          <p:nvPr/>
        </p:nvSpPr>
        <p:spPr>
          <a:xfrm>
            <a:off x="4880" y="4497935"/>
            <a:ext cx="9144000" cy="1261884"/>
          </a:xfrm>
          <a:prstGeom prst="rect">
            <a:avLst/>
          </a:prstGeom>
          <a:noFill/>
        </p:spPr>
        <p:txBody>
          <a:bodyPr wrap="square" rtlCol="0">
            <a:spAutoFit/>
          </a:bodyPr>
          <a:lstStyle/>
          <a:p>
            <a:pPr algn="ctr"/>
            <a:r>
              <a:rPr lang="en-US" sz="3800" dirty="0" smtClean="0">
                <a:latin typeface="Times New Roman" panose="02020603050405020304" pitchFamily="18" charset="0"/>
                <a:cs typeface="Times New Roman" panose="02020603050405020304" pitchFamily="18" charset="0"/>
              </a:rPr>
              <a:t>There are all different types of predators </a:t>
            </a:r>
          </a:p>
          <a:p>
            <a:pPr algn="ctr"/>
            <a:r>
              <a:rPr lang="en-US" sz="3800" dirty="0" smtClean="0">
                <a:latin typeface="Times New Roman" panose="02020603050405020304" pitchFamily="18" charset="0"/>
                <a:cs typeface="Times New Roman" panose="02020603050405020304" pitchFamily="18" charset="0"/>
              </a:rPr>
              <a:t>that use the internet to target kids.</a:t>
            </a:r>
            <a:endParaRPr lang="en-US" sz="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71230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143000"/>
            <a:ext cx="5791200" cy="1371600"/>
          </a:xfrm>
        </p:spPr>
        <p:txBody>
          <a:bodyPr>
            <a:noAutofit/>
          </a:bodyPr>
          <a:lstStyle/>
          <a:p>
            <a:pPr algn="ctr"/>
            <a:r>
              <a:rPr lang="en-US" sz="4400" dirty="0" smtClean="0"/>
              <a:t>Who are cyber predators?</a:t>
            </a:r>
            <a:endParaRPr lang="en-US" sz="4400" dirty="0"/>
          </a:p>
        </p:txBody>
      </p:sp>
      <p:pic>
        <p:nvPicPr>
          <p:cNvPr id="2050" name="Picture 2" descr="Online Preda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33523"/>
            <a:ext cx="4495800" cy="33543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1.wp.com/www.tajomstvacharizmy.sk/wp-content/uploads/2014/08/Zite-%C5%BEivot-bez-masky.jpg?fit=400%2C308&amp;w=6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95800" y="3533522"/>
            <a:ext cx="4498388" cy="335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0131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6118"/>
            <a:ext cx="8077200" cy="3047682"/>
          </a:xfrm>
        </p:spPr>
        <p:txBody>
          <a:bodyPr>
            <a:normAutofit/>
          </a:bodyPr>
          <a:lstStyle/>
          <a:p>
            <a:pPr algn="ctr"/>
            <a:r>
              <a:rPr lang="en-US" dirty="0" smtClean="0">
                <a:solidFill>
                  <a:schemeClr val="tx1"/>
                </a:solidFill>
                <a:effectLst>
                  <a:outerShdw blurRad="38100" dist="38100" dir="2700000" algn="tl">
                    <a:srgbClr val="000000">
                      <a:alpha val="43137"/>
                    </a:srgbClr>
                  </a:outerShdw>
                </a:effectLst>
              </a:rPr>
              <a:t>True or False: </a:t>
            </a:r>
            <a:r>
              <a:rPr lang="en-US" dirty="0" smtClean="0">
                <a:effectLst>
                  <a:outerShdw blurRad="38100" dist="38100" dir="2700000" algn="tl">
                    <a:srgbClr val="000000">
                      <a:alpha val="43137"/>
                    </a:srgbClr>
                  </a:outerShdw>
                </a:effectLst>
              </a:rPr>
              <a:t>Cyber Predators spend a long time Chatting online before Meeting a victim Face to face.</a:t>
            </a:r>
            <a:endParaRPr lang="en-US" dirty="0">
              <a:effectLst>
                <a:outerShdw blurRad="38100" dist="38100" dir="2700000" algn="tl">
                  <a:srgbClr val="000000">
                    <a:alpha val="43137"/>
                  </a:srgbClr>
                </a:outerShdw>
              </a:effectLst>
            </a:endParaRPr>
          </a:p>
        </p:txBody>
      </p:sp>
      <p:sp>
        <p:nvSpPr>
          <p:cNvPr id="4" name="Rectangle 3"/>
          <p:cNvSpPr/>
          <p:nvPr/>
        </p:nvSpPr>
        <p:spPr>
          <a:xfrm>
            <a:off x="-228600" y="2514600"/>
            <a:ext cx="9448800" cy="1569660"/>
          </a:xfrm>
          <a:prstGeom prst="rect">
            <a:avLst/>
          </a:prstGeom>
        </p:spPr>
        <p:txBody>
          <a:bodyPr wrap="square">
            <a:spAutoFit/>
          </a:bodyPr>
          <a:lstStyle/>
          <a:p>
            <a:pPr algn="ctr"/>
            <a:r>
              <a:rPr lang="en-US" sz="3200" b="1" dirty="0">
                <a:solidFill>
                  <a:srgbClr val="000000"/>
                </a:solidFill>
                <a:effectLst>
                  <a:outerShdw blurRad="38100" dist="38100" dir="2700000" algn="tl">
                    <a:srgbClr val="000000">
                      <a:alpha val="43137"/>
                    </a:srgbClr>
                  </a:outerShdw>
                </a:effectLst>
                <a:latin typeface="Arial Black"/>
              </a:rPr>
              <a:t>RESEARCH SHOWS IT CAN TAKE JUST </a:t>
            </a:r>
          </a:p>
          <a:p>
            <a:pPr algn="ctr"/>
            <a:r>
              <a:rPr lang="en-US" sz="3200" b="1" dirty="0">
                <a:solidFill>
                  <a:srgbClr val="CC0000"/>
                </a:solidFill>
                <a:effectLst>
                  <a:outerShdw blurRad="38100" dist="38100" dir="2700000" algn="tl">
                    <a:srgbClr val="000000">
                      <a:alpha val="43137"/>
                    </a:srgbClr>
                  </a:outerShdw>
                </a:effectLst>
                <a:latin typeface="Arial Black"/>
              </a:rPr>
              <a:t>18 MINUTES </a:t>
            </a:r>
            <a:r>
              <a:rPr lang="en-US" sz="3200" b="1" dirty="0">
                <a:solidFill>
                  <a:srgbClr val="000000"/>
                </a:solidFill>
                <a:effectLst>
                  <a:outerShdw blurRad="38100" dist="38100" dir="2700000" algn="tl">
                    <a:srgbClr val="000000">
                      <a:alpha val="43137"/>
                    </a:srgbClr>
                  </a:outerShdw>
                </a:effectLst>
                <a:latin typeface="Arial Black"/>
              </a:rPr>
              <a:t>FOR PREDATORS TO ARRANGE TO MEET THEIR VICTIM</a:t>
            </a:r>
          </a:p>
        </p:txBody>
      </p:sp>
    </p:spTree>
    <p:extLst>
      <p:ext uri="{BB962C8B-B14F-4D97-AF65-F5344CB8AC3E}">
        <p14:creationId xmlns:p14="http://schemas.microsoft.com/office/powerpoint/2010/main" val="271519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487" y="0"/>
            <a:ext cx="9143025" cy="6858000"/>
          </a:xfrm>
          <a:prstGeom prst="rect">
            <a:avLst/>
          </a:prstGeom>
        </p:spPr>
      </p:pic>
      <p:sp>
        <p:nvSpPr>
          <p:cNvPr id="2" name="Title 1"/>
          <p:cNvSpPr>
            <a:spLocks noGrp="1"/>
          </p:cNvSpPr>
          <p:nvPr>
            <p:ph type="ctrTitle"/>
          </p:nvPr>
        </p:nvSpPr>
        <p:spPr/>
        <p:txBody>
          <a:bodyPr/>
          <a:lstStyle/>
          <a:p>
            <a:r>
              <a:rPr lang="en-US" sz="8000" dirty="0" smtClean="0"/>
              <a:t>So, Does it happen here?</a:t>
            </a:r>
            <a:endParaRPr lang="en-US" sz="8000" dirty="0"/>
          </a:p>
        </p:txBody>
      </p:sp>
      <p:sp>
        <p:nvSpPr>
          <p:cNvPr id="3" name="Subtitle 2"/>
          <p:cNvSpPr>
            <a:spLocks noGrp="1"/>
          </p:cNvSpPr>
          <p:nvPr>
            <p:ph type="subTitle" idx="1"/>
          </p:nvPr>
        </p:nvSpPr>
        <p:spPr>
          <a:xfrm>
            <a:off x="533400" y="4724400"/>
            <a:ext cx="8305800" cy="3505200"/>
          </a:xfrm>
        </p:spPr>
        <p:txBody>
          <a:bodyPr>
            <a:noAutofit/>
          </a:bodyPr>
          <a:lstStyle/>
          <a:p>
            <a:r>
              <a:rPr lang="en-US" sz="3200" b="1" dirty="0" smtClean="0">
                <a:solidFill>
                  <a:schemeClr val="tx1">
                    <a:lumMod val="65000"/>
                    <a:lumOff val="35000"/>
                  </a:schemeClr>
                </a:solidFill>
                <a:effectLst>
                  <a:outerShdw blurRad="38100" dist="38100" dir="2700000" algn="tl">
                    <a:srgbClr val="000000">
                      <a:alpha val="43137"/>
                    </a:srgbClr>
                  </a:outerShdw>
                </a:effectLst>
              </a:rPr>
              <a:t>YES! </a:t>
            </a:r>
          </a:p>
          <a:p>
            <a:r>
              <a:rPr lang="en-US" sz="1800" b="1" dirty="0" smtClean="0">
                <a:solidFill>
                  <a:schemeClr val="tx1">
                    <a:lumMod val="65000"/>
                    <a:lumOff val="35000"/>
                  </a:schemeClr>
                </a:solidFill>
                <a:effectLst>
                  <a:outerShdw blurRad="38100" dist="38100" dir="2700000" algn="tl">
                    <a:srgbClr val="000000">
                      <a:alpha val="43137"/>
                    </a:srgbClr>
                  </a:outerShdw>
                </a:effectLst>
              </a:rPr>
              <a:t>In fact, </a:t>
            </a:r>
            <a:r>
              <a:rPr lang="en-US" sz="3200" b="1" dirty="0" smtClean="0">
                <a:solidFill>
                  <a:srgbClr val="FF0000"/>
                </a:solidFill>
                <a:effectLst>
                  <a:outerShdw blurRad="38100" dist="38100" dir="2700000" algn="tl">
                    <a:srgbClr val="000000">
                      <a:alpha val="43137"/>
                    </a:srgbClr>
                  </a:outerShdw>
                </a:effectLst>
              </a:rPr>
              <a:t>1 in 7 </a:t>
            </a:r>
            <a:r>
              <a:rPr lang="en-US" sz="1800" b="1" dirty="0" smtClean="0">
                <a:solidFill>
                  <a:schemeClr val="tx1">
                    <a:lumMod val="65000"/>
                    <a:lumOff val="35000"/>
                  </a:schemeClr>
                </a:solidFill>
                <a:effectLst>
                  <a:outerShdw blurRad="38100" dist="38100" dir="2700000" algn="tl">
                    <a:srgbClr val="000000">
                      <a:alpha val="43137"/>
                    </a:srgbClr>
                  </a:outerShdw>
                </a:effectLst>
              </a:rPr>
              <a:t>Youth have received unwanted solicitations from cyber predators</a:t>
            </a:r>
            <a:r>
              <a:rPr lang="en-US" sz="1800" b="1" dirty="0" smtClean="0">
                <a:solidFill>
                  <a:schemeClr val="bg1">
                    <a:lumMod val="50000"/>
                  </a:schemeClr>
                </a:solidFill>
                <a:effectLst>
                  <a:outerShdw blurRad="38100" dist="38100" dir="2700000" algn="tl">
                    <a:srgbClr val="000000">
                      <a:alpha val="43137"/>
                    </a:srgbClr>
                  </a:outerShdw>
                </a:effectLst>
              </a:rPr>
              <a:t>. </a:t>
            </a:r>
            <a:endParaRPr lang="en-US" sz="1800" b="1" dirty="0">
              <a:solidFill>
                <a:schemeClr val="bg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186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40466" y="1291130"/>
            <a:ext cx="7106483" cy="892552"/>
          </a:xfrm>
          <a:prstGeom prst="rect">
            <a:avLst/>
          </a:prstGeom>
          <a:noFill/>
        </p:spPr>
        <p:txBody>
          <a:bodyPr wrap="square" rtlCol="0">
            <a:spAutoFit/>
          </a:bodyPr>
          <a:lstStyle/>
          <a:p>
            <a:r>
              <a:rPr lang="en-US" sz="5200" b="1" dirty="0" smtClean="0">
                <a:solidFill>
                  <a:srgbClr val="F79B4F"/>
                </a:solidFill>
                <a:latin typeface="MV Boli" panose="02000500030200090000" pitchFamily="2" charset="0"/>
                <a:cs typeface="MV Boli" panose="02000500030200090000" pitchFamily="2" charset="0"/>
              </a:rPr>
              <a:t>Chat with Strangers</a:t>
            </a:r>
            <a:endParaRPr lang="en-US" sz="5200" b="1" dirty="0">
              <a:solidFill>
                <a:srgbClr val="F79B4F"/>
              </a:solidFill>
              <a:latin typeface="MV Boli" panose="02000500030200090000" pitchFamily="2" charset="0"/>
              <a:cs typeface="MV Boli" panose="02000500030200090000" pitchFamily="2" charset="0"/>
            </a:endParaRPr>
          </a:p>
        </p:txBody>
      </p:sp>
      <p:pic>
        <p:nvPicPr>
          <p:cNvPr id="13314" name="Picture 2" descr="https://i.ytimg.com/vi/N7j6u5Atq_I/maxres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8774" r="8574"/>
          <a:stretch/>
        </p:blipFill>
        <p:spPr bwMode="auto">
          <a:xfrm>
            <a:off x="1517900" y="2154350"/>
            <a:ext cx="6104127" cy="4703649"/>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1180" y="2491592"/>
            <a:ext cx="3338796" cy="3908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04618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tutordoctor.co.uk/wp-content/uploads/2016/03/iStock_000064903541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0" y="0"/>
            <a:ext cx="9153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0520601">
            <a:off x="-243699" y="2074965"/>
            <a:ext cx="9448800" cy="2862322"/>
          </a:xfrm>
          <a:prstGeom prst="rect">
            <a:avLst/>
          </a:prstGeom>
          <a:noFill/>
        </p:spPr>
        <p:txBody>
          <a:bodyPr wrap="square" rtlCol="0">
            <a:spAutoFit/>
          </a:bodyPr>
          <a:lstStyle/>
          <a:p>
            <a:pPr algn="ctr"/>
            <a:r>
              <a:rPr lang="en-US" sz="6000" b="1" dirty="0" smtClean="0">
                <a:ln w="19050">
                  <a:solidFill>
                    <a:schemeClr val="tx1"/>
                  </a:solidFill>
                </a:ln>
                <a:solidFill>
                  <a:srgbClr val="FFFF00"/>
                </a:solidFill>
                <a:latin typeface="Cooper Black" panose="0208090404030B020404" pitchFamily="18" charset="0"/>
                <a:cs typeface="Times New Roman" pitchFamily="18" charset="0"/>
              </a:rPr>
              <a:t>KNOW WHAT YOUR KIDS ARE</a:t>
            </a:r>
          </a:p>
          <a:p>
            <a:pPr algn="ctr"/>
            <a:r>
              <a:rPr lang="en-US" sz="6000" b="1" dirty="0" smtClean="0">
                <a:ln w="19050">
                  <a:solidFill>
                    <a:schemeClr val="tx1"/>
                  </a:solidFill>
                </a:ln>
                <a:solidFill>
                  <a:srgbClr val="FFFF00"/>
                </a:solidFill>
                <a:latin typeface="Cooper Black" panose="0208090404030B020404" pitchFamily="18" charset="0"/>
                <a:cs typeface="Times New Roman" pitchFamily="18" charset="0"/>
              </a:rPr>
              <a:t>SIGNING UP FOR!</a:t>
            </a:r>
          </a:p>
        </p:txBody>
      </p:sp>
    </p:spTree>
    <p:extLst>
      <p:ext uri="{BB962C8B-B14F-4D97-AF65-F5344CB8AC3E}">
        <p14:creationId xmlns:p14="http://schemas.microsoft.com/office/powerpoint/2010/main" val="1990371577"/>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4516D">
            <a:alpha val="81960"/>
          </a:srgbClr>
        </a:solidFill>
        <a:effectLst/>
      </p:bgPr>
    </p:bg>
    <p:spTree>
      <p:nvGrpSpPr>
        <p:cNvPr id="1" name=""/>
        <p:cNvGrpSpPr/>
        <p:nvPr/>
      </p:nvGrpSpPr>
      <p:grpSpPr>
        <a:xfrm>
          <a:off x="0" y="0"/>
          <a:ext cx="0" cy="0"/>
          <a:chOff x="0" y="0"/>
          <a:chExt cx="0" cy="0"/>
        </a:xfrm>
      </p:grpSpPr>
      <p:pic>
        <p:nvPicPr>
          <p:cNvPr id="34818" name="Picture 2" descr="Get Help N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20950"/>
            <a:ext cx="26670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descr="stopbullying.go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163" y="4572000"/>
            <a:ext cx="5329237"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descr="Bann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5562600"/>
            <a:ext cx="83058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0" descr="http://www.bullyfree.com/images/bully-free-logo-we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3581400"/>
            <a:ext cx="5600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33400" y="457200"/>
            <a:ext cx="8534400" cy="769938"/>
          </a:xfrm>
          <a:prstGeom prst="rect">
            <a:avLst/>
          </a:prstGeom>
          <a:noFill/>
        </p:spPr>
        <p:txBody>
          <a:bodyPr>
            <a:spAutoFit/>
          </a:bodyPr>
          <a:lstStyle/>
          <a:p>
            <a:pPr algn="ctr">
              <a:defRPr/>
            </a:pPr>
            <a:r>
              <a:rPr lang="en-US" sz="4400" b="1" spc="300" dirty="0">
                <a:solidFill>
                  <a:srgbClr val="000000"/>
                </a:solidFill>
                <a:effectLst>
                  <a:outerShdw blurRad="38100" dist="38100" dir="2700000" algn="tl">
                    <a:srgbClr val="000000">
                      <a:alpha val="43137"/>
                    </a:srgbClr>
                  </a:outerShdw>
                </a:effectLst>
                <a:latin typeface="Constantia" pitchFamily="18" charset="0"/>
                <a:cs typeface="Arial" charset="0"/>
              </a:rPr>
              <a:t>Additional Resources</a:t>
            </a:r>
          </a:p>
        </p:txBody>
      </p:sp>
      <p:pic>
        <p:nvPicPr>
          <p:cNvPr id="34823" name="Picture 12" descr="http://d3n8a8pro7vhmx.cloudfront.net/themes/51172dcc1ad07a63d6000002/attachments/original/1360476746/bully-logo.png?13604767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4825" y="1808163"/>
            <a:ext cx="18002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descr="National Bullying Prevention Cent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1143000"/>
            <a:ext cx="466248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5" descr="http://cyberbullying.org/wp-content/uploads/2014/04/2015_logo_URL_cropped_larg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6263" y="1911350"/>
            <a:ext cx="3808412"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7" descr="https://nobullying-wpengine.netdna-ssl.com/wp-content/uploads/2014/03/nobullying-logo-280x7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1854200"/>
            <a:ext cx="280828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9" descr="http://anti-bully.org/images/page_art/logobusiness_sm.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313" y="1084263"/>
            <a:ext cx="34480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668589"/>
      </p:ext>
    </p:extLst>
  </p:cSld>
  <p:clrMapOvr>
    <a:masterClrMapping/>
  </p:clrMapOvr>
  <p:transition spd="slow">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ic.pexels.com/photos/6400/woman-smartphone-girl-technology.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9401" y="609600"/>
            <a:ext cx="7143399" cy="4277633"/>
          </a:xfrm>
        </p:spPr>
        <p:txBody>
          <a:bodyPr>
            <a:normAutofit lnSpcReduction="10000"/>
          </a:bodyPr>
          <a:lstStyle/>
          <a:p>
            <a:pPr>
              <a:buClrTx/>
            </a:pPr>
            <a:r>
              <a:rPr lang="en-US" sz="4300" b="1" spc="50" dirty="0" smtClean="0">
                <a:ln w="12700" cmpd="sng">
                  <a:solidFill>
                    <a:srgbClr val="002060"/>
                  </a:solidFill>
                  <a:prstDash val="solid"/>
                </a:ln>
                <a:solidFill>
                  <a:schemeClr val="accent6">
                    <a:tint val="1000"/>
                  </a:schemeClr>
                </a:solidFill>
                <a:effectLst>
                  <a:glow rad="101600">
                    <a:schemeClr val="accent5">
                      <a:satMod val="175000"/>
                      <a:alpha val="40000"/>
                    </a:schemeClr>
                  </a:glow>
                </a:effectLst>
                <a:latin typeface="Impact" panose="020B0806030902050204" pitchFamily="34" charset="0"/>
              </a:rPr>
              <a:t>Request our Internet Safety Guide in English or Spanish  for </a:t>
            </a:r>
            <a:r>
              <a:rPr lang="en-US" sz="4300" b="1" u="sng" spc="50" dirty="0" smtClean="0">
                <a:ln w="12700" cmpd="sng">
                  <a:solidFill>
                    <a:srgbClr val="002060"/>
                  </a:solidFill>
                  <a:prstDash val="solid"/>
                </a:ln>
                <a:solidFill>
                  <a:srgbClr val="FFC000"/>
                </a:solidFill>
                <a:effectLst>
                  <a:glow rad="53100">
                    <a:schemeClr val="accent6">
                      <a:satMod val="180000"/>
                      <a:alpha val="30000"/>
                    </a:schemeClr>
                  </a:glow>
                </a:effectLst>
                <a:latin typeface="Impact" panose="020B0806030902050204" pitchFamily="34" charset="0"/>
              </a:rPr>
              <a:t>FREE!</a:t>
            </a:r>
          </a:p>
          <a:p>
            <a:pPr marL="36576" indent="0">
              <a:buClrTx/>
              <a:buNone/>
            </a:pPr>
            <a:endParaRPr lang="en-US" sz="4000" b="1" spc="50" dirty="0" smtClean="0">
              <a:ln w="12700" cmpd="sng">
                <a:solidFill>
                  <a:srgbClr val="002060"/>
                </a:solidFill>
                <a:prstDash val="solid"/>
              </a:ln>
              <a:solidFill>
                <a:schemeClr val="accent6">
                  <a:tint val="1000"/>
                </a:schemeClr>
              </a:solidFill>
              <a:effectLst>
                <a:glow rad="53100">
                  <a:schemeClr val="accent6">
                    <a:satMod val="180000"/>
                    <a:alpha val="30000"/>
                  </a:schemeClr>
                </a:glow>
              </a:effectLst>
              <a:latin typeface="Impact" panose="020B0806030902050204" pitchFamily="34" charset="0"/>
            </a:endParaRPr>
          </a:p>
          <a:p>
            <a:pPr>
              <a:buClrTx/>
            </a:pPr>
            <a:r>
              <a:rPr lang="en-US" sz="4000" b="1" spc="50" dirty="0" smtClean="0">
                <a:ln w="12700" cmpd="sng">
                  <a:solidFill>
                    <a:srgbClr val="002060"/>
                  </a:solidFill>
                  <a:prstDash val="solid"/>
                </a:ln>
                <a:solidFill>
                  <a:schemeClr val="accent6">
                    <a:tint val="1000"/>
                  </a:schemeClr>
                </a:solidFill>
                <a:effectLst>
                  <a:glow rad="101600">
                    <a:schemeClr val="accent5">
                      <a:satMod val="175000"/>
                      <a:alpha val="40000"/>
                    </a:schemeClr>
                  </a:glow>
                </a:effectLst>
                <a:latin typeface="Impact" panose="020B0806030902050204" pitchFamily="34" charset="0"/>
              </a:rPr>
              <a:t>You can submit a request online at </a:t>
            </a:r>
            <a:r>
              <a:rPr lang="en-US" sz="3600" b="1" u="sng" spc="50" dirty="0" smtClean="0">
                <a:ln w="12700" cmpd="sng">
                  <a:solidFill>
                    <a:srgbClr val="002060"/>
                  </a:solidFill>
                  <a:prstDash val="solid"/>
                </a:ln>
                <a:solidFill>
                  <a:srgbClr val="FFC000"/>
                </a:solidFill>
                <a:effectLst>
                  <a:glow rad="53100">
                    <a:schemeClr val="accent6">
                      <a:satMod val="180000"/>
                      <a:alpha val="30000"/>
                    </a:schemeClr>
                  </a:glow>
                </a:effectLst>
                <a:latin typeface="Impact" panose="020B0806030902050204" pitchFamily="34" charset="0"/>
              </a:rPr>
              <a:t>www.azag.gov/publications</a:t>
            </a:r>
            <a:endParaRPr lang="en-US" sz="4000" b="1" spc="50" dirty="0">
              <a:ln w="12700" cmpd="sng">
                <a:solidFill>
                  <a:srgbClr val="002060"/>
                </a:solidFill>
                <a:prstDash val="solid"/>
              </a:ln>
              <a:solidFill>
                <a:srgbClr val="FFC000"/>
              </a:solidFill>
              <a:effectLst>
                <a:glow rad="53100">
                  <a:schemeClr val="accent6">
                    <a:satMod val="180000"/>
                    <a:alpha val="30000"/>
                  </a:schemeClr>
                </a:glow>
              </a:effectLst>
              <a:latin typeface="Impact" panose="020B0806030902050204" pitchFamily="34" charset="0"/>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5114" y="3810000"/>
            <a:ext cx="3039486"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922609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endParaRPr lang="en-US"/>
          </a:p>
        </p:txBody>
      </p:sp>
      <p:sp>
        <p:nvSpPr>
          <p:cNvPr id="3" name="Rectangle 13"/>
          <p:cNvSpPr/>
          <p:nvPr/>
        </p:nvSpPr>
        <p:spPr>
          <a:xfrm>
            <a:off x="1762121" y="4437610"/>
            <a:ext cx="5857875" cy="1904996"/>
          </a:xfrm>
          <a:prstGeom prst="rect">
            <a:avLst/>
          </a:prstGeom>
          <a:solidFill>
            <a:srgbClr val="FFFFFF"/>
          </a:solidFill>
          <a:ln w="25402">
            <a:solidFill>
              <a:srgbClr val="1B5C9C"/>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en-US">
              <a:solidFill>
                <a:srgbClr val="FFFFFF"/>
              </a:solidFill>
              <a:latin typeface="Calibri"/>
            </a:endParaRPr>
          </a:p>
        </p:txBody>
      </p:sp>
      <p:sp>
        <p:nvSpPr>
          <p:cNvPr id="4" name="Content Placeholder 2"/>
          <p:cNvSpPr txBox="1">
            <a:spLocks noGrp="1"/>
          </p:cNvSpPr>
          <p:nvPr>
            <p:ph idx="1"/>
          </p:nvPr>
        </p:nvSpPr>
        <p:spPr/>
        <p:txBody>
          <a:bodyPr/>
          <a:lstStyle/>
          <a:p>
            <a:endParaRPr lang="en-US"/>
          </a:p>
        </p:txBody>
      </p:sp>
      <p:pic>
        <p:nvPicPr>
          <p:cNvPr id="5" name="Content Placeholder 3"/>
          <p:cNvPicPr>
            <a:picLocks noChangeAspect="1"/>
          </p:cNvPicPr>
          <p:nvPr/>
        </p:nvPicPr>
        <p:blipFill>
          <a:blip r:embed="rId2"/>
          <a:stretch>
            <a:fillRect/>
          </a:stretch>
        </p:blipFill>
        <p:spPr>
          <a:xfrm>
            <a:off x="0" y="-27706"/>
            <a:ext cx="9355107" cy="7079668"/>
          </a:xfrm>
          <a:prstGeom prst="rect">
            <a:avLst/>
          </a:prstGeom>
          <a:noFill/>
          <a:ln>
            <a:noFill/>
          </a:ln>
        </p:spPr>
      </p:pic>
      <p:sp>
        <p:nvSpPr>
          <p:cNvPr id="6" name="Rectangle 12"/>
          <p:cNvSpPr/>
          <p:nvPr/>
        </p:nvSpPr>
        <p:spPr>
          <a:xfrm>
            <a:off x="1609718" y="2895603"/>
            <a:ext cx="5857875" cy="3431432"/>
          </a:xfrm>
          <a:prstGeom prst="rect">
            <a:avLst/>
          </a:prstGeom>
          <a:solidFill>
            <a:srgbClr val="FFFFFF"/>
          </a:solidFill>
          <a:ln w="25402">
            <a:solidFill>
              <a:srgbClr val="1B5C9C"/>
            </a:solidFill>
            <a:prstDash val="solid"/>
          </a:ln>
          <a:effectLst>
            <a:softEdge rad="635000"/>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en-US">
              <a:solidFill>
                <a:srgbClr val="FFFFFF"/>
              </a:solidFill>
              <a:latin typeface="Calibri"/>
            </a:endParaRPr>
          </a:p>
        </p:txBody>
      </p:sp>
      <p:sp>
        <p:nvSpPr>
          <p:cNvPr id="7" name="Rectangle 11"/>
          <p:cNvSpPr/>
          <p:nvPr/>
        </p:nvSpPr>
        <p:spPr>
          <a:xfrm>
            <a:off x="685800" y="685800"/>
            <a:ext cx="7696203" cy="2209803"/>
          </a:xfrm>
          <a:prstGeom prst="rect">
            <a:avLst/>
          </a:prstGeom>
          <a:solidFill>
            <a:srgbClr val="FFFFFF"/>
          </a:solidFill>
          <a:ln w="25402">
            <a:solidFill>
              <a:srgbClr val="1B5C9C"/>
            </a:solidFill>
            <a:prstDash val="solid"/>
          </a:ln>
          <a:effectLst>
            <a:softEdge rad="635000"/>
          </a:effectLst>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en-US">
              <a:solidFill>
                <a:srgbClr val="FFFFFF"/>
              </a:solidFill>
              <a:latin typeface="Calibri"/>
            </a:endParaRPr>
          </a:p>
        </p:txBody>
      </p:sp>
      <p:sp>
        <p:nvSpPr>
          <p:cNvPr id="8" name="Rectangle 4"/>
          <p:cNvSpPr/>
          <p:nvPr/>
        </p:nvSpPr>
        <p:spPr>
          <a:xfrm>
            <a:off x="885404" y="990596"/>
            <a:ext cx="7373182" cy="1569659"/>
          </a:xfrm>
          <a:prstGeom prst="rect">
            <a:avLst/>
          </a:prstGeom>
          <a:noFill/>
          <a:ln>
            <a:noFill/>
            <a:prstDash val="solid"/>
          </a:ln>
        </p:spPr>
        <p:txBody>
          <a:bodyPr vert="horz" wrap="square" lIns="91440" tIns="45720" rIns="91440" bIns="45720" anchor="ctr" anchorCtr="1" compatLnSpc="1">
            <a:spAutoFit/>
          </a:bodyPr>
          <a:lstStyle/>
          <a:p>
            <a:pPr algn="ctr">
              <a:defRPr sz="1800" b="0" i="0" u="none" strike="noStrike" kern="0" cap="none" spc="0" baseline="0">
                <a:solidFill>
                  <a:srgbClr val="000000"/>
                </a:solidFill>
                <a:uFillTx/>
              </a:defRPr>
            </a:pPr>
            <a:r>
              <a:rPr lang="en-US" sz="9600" b="1">
                <a:solidFill>
                  <a:srgbClr val="1B1E3E"/>
                </a:solidFill>
                <a:effectLst>
                  <a:outerShdw dist="38096" dir="2700000">
                    <a:srgbClr val="000000"/>
                  </a:outerShdw>
                </a:effectLst>
                <a:latin typeface="Constantia" pitchFamily="18"/>
                <a:cs typeface="Arial"/>
              </a:rPr>
              <a:t>Thank you!</a:t>
            </a:r>
          </a:p>
        </p:txBody>
      </p:sp>
      <p:sp>
        <p:nvSpPr>
          <p:cNvPr id="9" name="Rectangle 5"/>
          <p:cNvSpPr/>
          <p:nvPr/>
        </p:nvSpPr>
        <p:spPr>
          <a:xfrm>
            <a:off x="2133596" y="3509275"/>
            <a:ext cx="5029200" cy="2246772"/>
          </a:xfrm>
          <a:prstGeom prst="rect">
            <a:avLst/>
          </a:prstGeom>
          <a:noFill/>
          <a:ln>
            <a:noFill/>
            <a:prstDash val="solid"/>
          </a:ln>
          <a:effectLst>
            <a:softEdge rad="635000"/>
          </a:effectLst>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sz="2800" b="1" dirty="0">
                <a:solidFill>
                  <a:srgbClr val="031227"/>
                </a:solidFill>
                <a:latin typeface="Constantia" pitchFamily="18"/>
              </a:rPr>
              <a:t>For more information please contact Community Outreach:</a:t>
            </a:r>
          </a:p>
          <a:p>
            <a:pPr algn="ctr">
              <a:defRPr sz="1800" b="0" i="0" u="none" strike="noStrike" kern="0" cap="none" spc="0" baseline="0">
                <a:solidFill>
                  <a:srgbClr val="000000"/>
                </a:solidFill>
                <a:uFillTx/>
              </a:defRPr>
            </a:pPr>
            <a:r>
              <a:rPr lang="en-US" sz="2800" b="1" dirty="0">
                <a:solidFill>
                  <a:srgbClr val="031227"/>
                </a:solidFill>
                <a:latin typeface="Constantia" pitchFamily="18"/>
              </a:rPr>
              <a:t>602-542-2123</a:t>
            </a:r>
          </a:p>
          <a:p>
            <a:pPr algn="ctr">
              <a:defRPr sz="1800" b="0" i="0" u="none" strike="noStrike" kern="0" cap="none" spc="0" baseline="0">
                <a:solidFill>
                  <a:srgbClr val="000000"/>
                </a:solidFill>
                <a:uFillTx/>
              </a:defRPr>
            </a:pPr>
            <a:r>
              <a:rPr lang="en-US" sz="2800" b="1" dirty="0">
                <a:solidFill>
                  <a:srgbClr val="031227"/>
                </a:solidFill>
                <a:latin typeface="Constantia" pitchFamily="18"/>
              </a:rPr>
              <a:t>www.azag.gov</a:t>
            </a:r>
          </a:p>
        </p:txBody>
      </p:sp>
    </p:spTree>
    <p:extLst>
      <p:ext uri="{BB962C8B-B14F-4D97-AF65-F5344CB8AC3E}">
        <p14:creationId xmlns:p14="http://schemas.microsoft.com/office/powerpoint/2010/main" val="1096379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295" y="833015"/>
            <a:ext cx="4411975" cy="1068934"/>
          </a:xfrm>
        </p:spPr>
        <p:txBody>
          <a:bodyPr>
            <a:noAutofit/>
          </a:bodyPr>
          <a:lstStyle/>
          <a:p>
            <a:r>
              <a:rPr lang="en-US" sz="4400" b="1" dirty="0" smtClean="0"/>
              <a:t>Private vs. Public Social Media Accounts</a:t>
            </a:r>
            <a:endParaRPr lang="en-US" sz="4400" b="1" dirty="0"/>
          </a:p>
        </p:txBody>
      </p:sp>
      <p:sp>
        <p:nvSpPr>
          <p:cNvPr id="3" name="Content Placeholder 2"/>
          <p:cNvSpPr>
            <a:spLocks noGrp="1"/>
          </p:cNvSpPr>
          <p:nvPr>
            <p:ph idx="1"/>
          </p:nvPr>
        </p:nvSpPr>
        <p:spPr>
          <a:xfrm>
            <a:off x="448965" y="2207360"/>
            <a:ext cx="8229600" cy="3970330"/>
          </a:xfrm>
        </p:spPr>
        <p:txBody>
          <a:bodyPr/>
          <a:lstStyle/>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96540"/>
            <a:ext cx="4419295" cy="387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295" y="3228403"/>
            <a:ext cx="4724705" cy="362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6003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endParaRPr lang="en-US"/>
          </a:p>
        </p:txBody>
      </p:sp>
      <p:sp>
        <p:nvSpPr>
          <p:cNvPr id="3" name="Content Placeholder 2"/>
          <p:cNvSpPr txBox="1">
            <a:spLocks noGrp="1"/>
          </p:cNvSpPr>
          <p:nvPr>
            <p:ph idx="1"/>
          </p:nvPr>
        </p:nvSpPr>
        <p:spPr/>
        <p:txBody>
          <a:bodyPr/>
          <a:lstStyle/>
          <a:p>
            <a:endParaRPr lang="en-US"/>
          </a:p>
        </p:txBody>
      </p:sp>
      <p:pic>
        <p:nvPicPr>
          <p:cNvPr id="4" name="Picture 1"/>
          <p:cNvPicPr>
            <a:picLocks noChangeAspect="1"/>
          </p:cNvPicPr>
          <p:nvPr/>
        </p:nvPicPr>
        <p:blipFill>
          <a:blip r:embed="rId2"/>
          <a:srcRect r="22014"/>
          <a:stretch>
            <a:fillRect/>
          </a:stretch>
        </p:blipFill>
        <p:spPr>
          <a:xfrm>
            <a:off x="31373" y="-102211"/>
            <a:ext cx="9144000" cy="6996065"/>
          </a:xfrm>
          <a:prstGeom prst="rect">
            <a:avLst/>
          </a:prstGeom>
          <a:noFill/>
          <a:ln>
            <a:noFill/>
          </a:ln>
        </p:spPr>
      </p:pic>
      <p:pic>
        <p:nvPicPr>
          <p:cNvPr id="5" name="Picture 1" descr="C:\Program Files (x86)\Microsoft Office\MEDIA\OFFICE14\Lines\BD10307_.gif"/>
          <p:cNvPicPr>
            <a:picLocks noChangeAspect="1"/>
          </p:cNvPicPr>
          <p:nvPr/>
        </p:nvPicPr>
        <p:blipFill>
          <a:blip r:embed="rId3"/>
          <a:srcRect/>
          <a:stretch>
            <a:fillRect/>
          </a:stretch>
        </p:blipFill>
        <p:spPr>
          <a:xfrm>
            <a:off x="5126034" y="498960"/>
            <a:ext cx="1125717" cy="283683"/>
          </a:xfrm>
          <a:prstGeom prst="rect">
            <a:avLst/>
          </a:prstGeom>
          <a:noFill/>
          <a:ln>
            <a:noFill/>
          </a:ln>
        </p:spPr>
      </p:pic>
      <p:pic>
        <p:nvPicPr>
          <p:cNvPr id="6" name="Picture 1" descr="C:\Program Files (x86)\Microsoft Office\MEDIA\OFFICE14\Lines\BD10307_.gif"/>
          <p:cNvPicPr>
            <a:picLocks noChangeAspect="1"/>
          </p:cNvPicPr>
          <p:nvPr/>
        </p:nvPicPr>
        <p:blipFill>
          <a:blip r:embed="rId3"/>
          <a:srcRect/>
          <a:stretch>
            <a:fillRect/>
          </a:stretch>
        </p:blipFill>
        <p:spPr>
          <a:xfrm>
            <a:off x="5070476" y="832808"/>
            <a:ext cx="2097084" cy="308600"/>
          </a:xfrm>
          <a:prstGeom prst="rect">
            <a:avLst/>
          </a:prstGeom>
          <a:noFill/>
          <a:ln>
            <a:noFill/>
          </a:ln>
        </p:spPr>
      </p:pic>
      <p:pic>
        <p:nvPicPr>
          <p:cNvPr id="7" name="Picture 1" descr="C:\Program Files (x86)\Microsoft Office\MEDIA\OFFICE14\Lines\BD10307_.gif"/>
          <p:cNvPicPr>
            <a:picLocks noChangeAspect="1"/>
          </p:cNvPicPr>
          <p:nvPr/>
        </p:nvPicPr>
        <p:blipFill>
          <a:blip r:embed="rId3"/>
          <a:srcRect/>
          <a:stretch>
            <a:fillRect/>
          </a:stretch>
        </p:blipFill>
        <p:spPr>
          <a:xfrm>
            <a:off x="5161897" y="1448537"/>
            <a:ext cx="705505" cy="270909"/>
          </a:xfrm>
          <a:prstGeom prst="rect">
            <a:avLst/>
          </a:prstGeom>
          <a:noFill/>
          <a:ln>
            <a:noFill/>
          </a:ln>
        </p:spPr>
      </p:pic>
      <p:pic>
        <p:nvPicPr>
          <p:cNvPr id="8" name="Picture 1" descr="C:\Program Files (x86)\Microsoft Office\MEDIA\OFFICE14\Lines\BD10307_.gif"/>
          <p:cNvPicPr>
            <a:picLocks noChangeAspect="1"/>
          </p:cNvPicPr>
          <p:nvPr/>
        </p:nvPicPr>
        <p:blipFill>
          <a:blip r:embed="rId3"/>
          <a:srcRect/>
          <a:stretch>
            <a:fillRect/>
          </a:stretch>
        </p:blipFill>
        <p:spPr>
          <a:xfrm>
            <a:off x="5119771" y="1653454"/>
            <a:ext cx="2087364" cy="721077"/>
          </a:xfrm>
          <a:prstGeom prst="rect">
            <a:avLst/>
          </a:prstGeom>
          <a:noFill/>
          <a:ln>
            <a:noFill/>
          </a:ln>
        </p:spPr>
      </p:pic>
      <p:pic>
        <p:nvPicPr>
          <p:cNvPr id="9" name="Picture 1" descr="C:\Program Files (x86)\Microsoft Office\MEDIA\OFFICE14\Lines\BD10307_.gif"/>
          <p:cNvPicPr>
            <a:picLocks noChangeAspect="1"/>
          </p:cNvPicPr>
          <p:nvPr/>
        </p:nvPicPr>
        <p:blipFill>
          <a:blip r:embed="rId3"/>
          <a:srcRect/>
          <a:stretch>
            <a:fillRect/>
          </a:stretch>
        </p:blipFill>
        <p:spPr>
          <a:xfrm>
            <a:off x="2924360" y="1966910"/>
            <a:ext cx="1832457" cy="1920203"/>
          </a:xfrm>
          <a:prstGeom prst="rect">
            <a:avLst/>
          </a:prstGeom>
          <a:noFill/>
          <a:ln>
            <a:noFill/>
          </a:ln>
        </p:spPr>
      </p:pic>
      <p:pic>
        <p:nvPicPr>
          <p:cNvPr id="10" name="Picture 9" descr="C:\Program Files (x86)\Microsoft Office\MEDIA\OFFICE14\Lines\BD10307_.gif"/>
          <p:cNvPicPr>
            <a:picLocks noChangeAspect="1"/>
          </p:cNvPicPr>
          <p:nvPr/>
        </p:nvPicPr>
        <p:blipFill>
          <a:blip r:embed="rId3"/>
          <a:srcRect/>
          <a:stretch>
            <a:fillRect/>
          </a:stretch>
        </p:blipFill>
        <p:spPr>
          <a:xfrm>
            <a:off x="5070476" y="3999859"/>
            <a:ext cx="863111" cy="245873"/>
          </a:xfrm>
          <a:prstGeom prst="rect">
            <a:avLst/>
          </a:prstGeom>
          <a:noFill/>
          <a:ln>
            <a:noFill/>
          </a:ln>
        </p:spPr>
      </p:pic>
      <p:pic>
        <p:nvPicPr>
          <p:cNvPr id="11" name="Picture 1" descr="C:\Program Files (x86)\Microsoft Office\MEDIA\OFFICE14\Lines\BD10307_.gif"/>
          <p:cNvPicPr>
            <a:picLocks noChangeAspect="1"/>
          </p:cNvPicPr>
          <p:nvPr/>
        </p:nvPicPr>
        <p:blipFill>
          <a:blip r:embed="rId3"/>
          <a:srcRect/>
          <a:stretch>
            <a:fillRect/>
          </a:stretch>
        </p:blipFill>
        <p:spPr>
          <a:xfrm>
            <a:off x="5033470" y="4393390"/>
            <a:ext cx="833932" cy="269976"/>
          </a:xfrm>
          <a:prstGeom prst="rect">
            <a:avLst/>
          </a:prstGeom>
          <a:noFill/>
          <a:ln>
            <a:noFill/>
          </a:ln>
        </p:spPr>
      </p:pic>
      <p:pic>
        <p:nvPicPr>
          <p:cNvPr id="12" name="Picture 1" descr="C:\Program Files (x86)\Microsoft Office\MEDIA\OFFICE14\Lines\BD10307_.gif"/>
          <p:cNvPicPr>
            <a:picLocks noChangeAspect="1"/>
          </p:cNvPicPr>
          <p:nvPr/>
        </p:nvPicPr>
        <p:blipFill>
          <a:blip r:embed="rId3"/>
          <a:srcRect/>
          <a:stretch>
            <a:fillRect/>
          </a:stretch>
        </p:blipFill>
        <p:spPr>
          <a:xfrm>
            <a:off x="5064678" y="5108752"/>
            <a:ext cx="752962" cy="396465"/>
          </a:xfrm>
          <a:prstGeom prst="rect">
            <a:avLst/>
          </a:prstGeom>
          <a:noFill/>
          <a:ln>
            <a:noFill/>
          </a:ln>
        </p:spPr>
      </p:pic>
      <p:pic>
        <p:nvPicPr>
          <p:cNvPr id="13" name="Picture 1" descr="C:\Program Files (x86)\Microsoft Office\MEDIA\OFFICE14\Lines\BD10307_.gif"/>
          <p:cNvPicPr>
            <a:picLocks noChangeAspect="1"/>
          </p:cNvPicPr>
          <p:nvPr/>
        </p:nvPicPr>
        <p:blipFill>
          <a:blip r:embed="rId3"/>
          <a:srcRect/>
          <a:stretch>
            <a:fillRect/>
          </a:stretch>
        </p:blipFill>
        <p:spPr>
          <a:xfrm>
            <a:off x="3032607" y="4663366"/>
            <a:ext cx="2150211" cy="2430557"/>
          </a:xfrm>
          <a:prstGeom prst="rect">
            <a:avLst/>
          </a:prstGeom>
          <a:noFill/>
          <a:ln>
            <a:noFill/>
          </a:ln>
        </p:spPr>
      </p:pic>
      <p:sp>
        <p:nvSpPr>
          <p:cNvPr id="14" name="AutoShape 14"/>
          <p:cNvSpPr/>
          <p:nvPr/>
        </p:nvSpPr>
        <p:spPr>
          <a:xfrm>
            <a:off x="6899714" y="334158"/>
            <a:ext cx="1447056" cy="498649"/>
          </a:xfrm>
          <a:custGeom>
            <a:avLst>
              <a:gd name="f0" fmla="val -12066"/>
              <a:gd name="f1" fmla="val 11475"/>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gradFill>
            <a:gsLst>
              <a:gs pos="0">
                <a:srgbClr val="758CA1"/>
              </a:gs>
              <a:gs pos="100000">
                <a:srgbClr val="7FA6CA"/>
              </a:gs>
            </a:gsLst>
            <a:path path="circle">
              <a:fillToRect l="100000" t="100000"/>
            </a:path>
          </a:gradFill>
          <a:ln>
            <a:noFill/>
            <a:prstDash val="solid"/>
          </a:ln>
          <a:effectLst>
            <a:outerShdw dist="25402" dir="5400000" algn="tl">
              <a:srgbClr val="000000">
                <a:alpha val="40000"/>
              </a:srgbClr>
            </a:outerShdw>
          </a:effectLst>
        </p:spPr>
        <p:txBody>
          <a:bodyPr vert="horz" wrap="square" lIns="91440" tIns="45720" rIns="91440" bIns="45720" anchor="t" anchorCtr="1" compatLnSpc="1"/>
          <a:lstStyle/>
          <a:p>
            <a:pPr algn="ctr">
              <a:defRPr sz="1800" b="0" i="0" u="none" strike="noStrike" kern="0" cap="none" spc="0" baseline="0">
                <a:solidFill>
                  <a:srgbClr val="000000"/>
                </a:solidFill>
                <a:uFillTx/>
              </a:defRPr>
            </a:pPr>
            <a:r>
              <a:rPr lang="en-US" sz="1400" b="1" kern="0">
                <a:solidFill>
                  <a:srgbClr val="000000"/>
                </a:solidFill>
                <a:latin typeface="Arial Black" pitchFamily="34"/>
                <a:cs typeface="Arial"/>
              </a:rPr>
              <a:t>Cell Phone Number</a:t>
            </a:r>
          </a:p>
        </p:txBody>
      </p:sp>
      <p:sp>
        <p:nvSpPr>
          <p:cNvPr id="15" name="AutoShape 14"/>
          <p:cNvSpPr/>
          <p:nvPr/>
        </p:nvSpPr>
        <p:spPr>
          <a:xfrm>
            <a:off x="7623243" y="987113"/>
            <a:ext cx="1215959" cy="596874"/>
          </a:xfrm>
          <a:custGeom>
            <a:avLst>
              <a:gd name="f0" fmla="val -12066"/>
              <a:gd name="f1" fmla="val 11475"/>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gradFill>
            <a:gsLst>
              <a:gs pos="0">
                <a:srgbClr val="758CA1"/>
              </a:gs>
              <a:gs pos="100000">
                <a:srgbClr val="7FA6CA"/>
              </a:gs>
            </a:gsLst>
            <a:path path="circle">
              <a:fillToRect l="100000" t="100000"/>
            </a:path>
          </a:gradFill>
          <a:ln>
            <a:noFill/>
            <a:prstDash val="solid"/>
          </a:ln>
          <a:effectLst>
            <a:outerShdw dist="25402" dir="5400000" algn="tl">
              <a:srgbClr val="000000">
                <a:alpha val="40000"/>
              </a:srgbClr>
            </a:outerShdw>
          </a:effectLst>
        </p:spPr>
        <p:txBody>
          <a:bodyPr vert="horz" wrap="square" lIns="91440" tIns="45720" rIns="91440" bIns="45720" anchor="t" anchorCtr="1" compatLnSpc="1"/>
          <a:lstStyle/>
          <a:p>
            <a:pPr algn="ctr">
              <a:defRPr sz="1800" b="0" i="0" u="none" strike="noStrike" kern="0" cap="none" spc="0" baseline="0">
                <a:solidFill>
                  <a:srgbClr val="000000"/>
                </a:solidFill>
                <a:uFillTx/>
              </a:defRPr>
            </a:pPr>
            <a:r>
              <a:rPr lang="en-US" sz="1400" b="1" kern="0">
                <a:solidFill>
                  <a:srgbClr val="000000"/>
                </a:solidFill>
                <a:latin typeface="Arial Black" pitchFamily="34"/>
                <a:cs typeface="Arial"/>
              </a:rPr>
              <a:t>Home Address</a:t>
            </a:r>
          </a:p>
        </p:txBody>
      </p:sp>
      <p:sp>
        <p:nvSpPr>
          <p:cNvPr id="16" name="AutoShape 14"/>
          <p:cNvSpPr/>
          <p:nvPr/>
        </p:nvSpPr>
        <p:spPr>
          <a:xfrm>
            <a:off x="7352059" y="2013993"/>
            <a:ext cx="1193804" cy="500606"/>
          </a:xfrm>
          <a:custGeom>
            <a:avLst>
              <a:gd name="f0" fmla="val -12066"/>
              <a:gd name="f1" fmla="val 11475"/>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solidFill>
            <a:srgbClr val="7E97AD"/>
          </a:solidFill>
          <a:ln w="10799">
            <a:solidFill>
              <a:srgbClr val="5B6E7E"/>
            </a:solidFill>
            <a:prstDash val="solid"/>
          </a:ln>
        </p:spPr>
        <p:txBody>
          <a:bodyPr vert="horz" wrap="square" lIns="91440" tIns="45720" rIns="91440" bIns="45720" anchor="t" anchorCtr="1" compatLnSpc="1"/>
          <a:lstStyle/>
          <a:p>
            <a:pPr algn="ctr">
              <a:defRPr sz="1800" b="0" i="0" u="none" strike="noStrike" kern="0" cap="none" spc="0" baseline="0">
                <a:solidFill>
                  <a:srgbClr val="000000"/>
                </a:solidFill>
                <a:uFillTx/>
              </a:defRPr>
            </a:pPr>
            <a:r>
              <a:rPr lang="en-US" sz="1400" b="1" kern="0">
                <a:solidFill>
                  <a:srgbClr val="000000"/>
                </a:solidFill>
                <a:latin typeface="Arial Black" pitchFamily="34"/>
                <a:cs typeface="Arial"/>
              </a:rPr>
              <a:t>Email Address</a:t>
            </a:r>
          </a:p>
        </p:txBody>
      </p:sp>
      <p:sp>
        <p:nvSpPr>
          <p:cNvPr id="17" name="AutoShape 14"/>
          <p:cNvSpPr/>
          <p:nvPr/>
        </p:nvSpPr>
        <p:spPr>
          <a:xfrm>
            <a:off x="6400800" y="4122791"/>
            <a:ext cx="1193804" cy="285649"/>
          </a:xfrm>
          <a:custGeom>
            <a:avLst>
              <a:gd name="f0" fmla="val -11336"/>
              <a:gd name="f1" fmla="val 13025"/>
            </a:avLst>
            <a:gdLst>
              <a:gd name="f2" fmla="val 10800000"/>
              <a:gd name="f3" fmla="val 5400000"/>
              <a:gd name="f4" fmla="val 18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0 0 180"/>
              <a:gd name="f17" fmla="*/ f5 1 21600"/>
              <a:gd name="f18" fmla="*/ f6 1 21600"/>
              <a:gd name="f19" fmla="+- f8 0 f7"/>
              <a:gd name="f20" fmla="pin -2147483647 f0 2147483647"/>
              <a:gd name="f21" fmla="pin -2147483647 f1 2147483647"/>
              <a:gd name="f22" fmla="*/ f16 f2 1"/>
              <a:gd name="f23" fmla="val f20"/>
              <a:gd name="f24" fmla="val f21"/>
              <a:gd name="f25" fmla="*/ f19 1 21600"/>
              <a:gd name="f26" fmla="*/ f20 f17 1"/>
              <a:gd name="f27" fmla="*/ f21 f18 1"/>
              <a:gd name="f28" fmla="*/ f22 1 f4"/>
              <a:gd name="f29" fmla="+- f23 0 10800"/>
              <a:gd name="f30" fmla="+- f24 0 10800"/>
              <a:gd name="f31" fmla="+- f24 0 21600"/>
              <a:gd name="f32" fmla="+- f23 0 21600"/>
              <a:gd name="f33" fmla="*/ 0 f25 1"/>
              <a:gd name="f34" fmla="*/ 21600 f25 1"/>
              <a:gd name="f35" fmla="*/ f23 f17 1"/>
              <a:gd name="f36" fmla="*/ f24 f18 1"/>
              <a:gd name="f37" fmla="+- f28 0 f3"/>
              <a:gd name="f38" fmla="abs f29"/>
              <a:gd name="f39" fmla="abs f30"/>
              <a:gd name="f40" fmla="*/ f33 1 f25"/>
              <a:gd name="f41" fmla="*/ f34 1 f25"/>
              <a:gd name="f42" fmla="+- f38 0 f39"/>
              <a:gd name="f43" fmla="+- f39 0 f38"/>
              <a:gd name="f44" fmla="*/ f40 f17 1"/>
              <a:gd name="f45" fmla="*/ f41 f17 1"/>
              <a:gd name="f46" fmla="*/ f41 f18 1"/>
              <a:gd name="f47" fmla="*/ f40 f18 1"/>
              <a:gd name="f48" fmla="?: f30 f9 f42"/>
              <a:gd name="f49" fmla="?: f30 f42 f9"/>
              <a:gd name="f50" fmla="?: f29 f9 f43"/>
              <a:gd name="f51" fmla="?: f29 f43 f9"/>
              <a:gd name="f52" fmla="?: f23 f9 f48"/>
              <a:gd name="f53" fmla="?: f23 f9 f49"/>
              <a:gd name="f54" fmla="?: f31 f50 f9"/>
              <a:gd name="f55" fmla="?: f31 f51 f9"/>
              <a:gd name="f56" fmla="?: f32 f49 f9"/>
              <a:gd name="f57" fmla="?: f32 f48 f9"/>
              <a:gd name="f58" fmla="?: f24 f9 f51"/>
              <a:gd name="f59" fmla="?: f24 f9 f50"/>
              <a:gd name="f60" fmla="?: f52 f23 0"/>
              <a:gd name="f61" fmla="?: f52 f24 6280"/>
              <a:gd name="f62" fmla="?: f53 f23 0"/>
              <a:gd name="f63" fmla="?: f53 f24 15320"/>
              <a:gd name="f64" fmla="?: f54 f23 6280"/>
              <a:gd name="f65" fmla="?: f54 f24 21600"/>
              <a:gd name="f66" fmla="?: f55 f23 15320"/>
              <a:gd name="f67" fmla="?: f55 f24 21600"/>
              <a:gd name="f68" fmla="?: f56 f23 21600"/>
              <a:gd name="f69" fmla="?: f56 f24 15320"/>
              <a:gd name="f70" fmla="?: f57 f23 21600"/>
              <a:gd name="f71" fmla="?: f57 f24 6280"/>
              <a:gd name="f72" fmla="?: f58 f23 15320"/>
              <a:gd name="f73" fmla="?: f58 f24 0"/>
              <a:gd name="f74" fmla="?: f59 f23 6280"/>
              <a:gd name="f75" fmla="?: f59 f24 0"/>
            </a:gdLst>
            <a:ahLst>
              <a:ahXY gdRefX="f0" minX="f15" maxX="f10" gdRefY="f1" minY="f15" maxY="f10">
                <a:pos x="f26" y="f27"/>
              </a:ahXY>
            </a:ahLst>
            <a:cxnLst>
              <a:cxn ang="3cd4">
                <a:pos x="hc" y="t"/>
              </a:cxn>
              <a:cxn ang="0">
                <a:pos x="r" y="vc"/>
              </a:cxn>
              <a:cxn ang="cd4">
                <a:pos x="hc" y="b"/>
              </a:cxn>
              <a:cxn ang="cd2">
                <a:pos x="l" y="vc"/>
              </a:cxn>
              <a:cxn ang="f37">
                <a:pos x="f35" y="f36"/>
              </a:cxn>
            </a:cxnLst>
            <a:rect l="f44" t="f47" r="f45" b="f46"/>
            <a:pathLst>
              <a:path w="21600" h="21600">
                <a:moveTo>
                  <a:pt x="f7" y="f7"/>
                </a:moveTo>
                <a:lnTo>
                  <a:pt x="f7" y="f11"/>
                </a:lnTo>
                <a:lnTo>
                  <a:pt x="f60" y="f61"/>
                </a:lnTo>
                <a:lnTo>
                  <a:pt x="f7" y="f12"/>
                </a:lnTo>
                <a:lnTo>
                  <a:pt x="f7" y="f13"/>
                </a:lnTo>
                <a:lnTo>
                  <a:pt x="f62" y="f63"/>
                </a:lnTo>
                <a:lnTo>
                  <a:pt x="f7" y="f14"/>
                </a:lnTo>
                <a:lnTo>
                  <a:pt x="f7" y="f8"/>
                </a:lnTo>
                <a:lnTo>
                  <a:pt x="f11" y="f8"/>
                </a:lnTo>
                <a:lnTo>
                  <a:pt x="f64" y="f65"/>
                </a:lnTo>
                <a:lnTo>
                  <a:pt x="f12" y="f8"/>
                </a:lnTo>
                <a:lnTo>
                  <a:pt x="f13" y="f8"/>
                </a:lnTo>
                <a:lnTo>
                  <a:pt x="f66" y="f67"/>
                </a:lnTo>
                <a:lnTo>
                  <a:pt x="f14" y="f8"/>
                </a:lnTo>
                <a:lnTo>
                  <a:pt x="f8" y="f8"/>
                </a:lnTo>
                <a:lnTo>
                  <a:pt x="f8" y="f14"/>
                </a:lnTo>
                <a:lnTo>
                  <a:pt x="f68" y="f69"/>
                </a:lnTo>
                <a:lnTo>
                  <a:pt x="f8" y="f13"/>
                </a:lnTo>
                <a:lnTo>
                  <a:pt x="f8" y="f12"/>
                </a:lnTo>
                <a:lnTo>
                  <a:pt x="f70" y="f71"/>
                </a:lnTo>
                <a:lnTo>
                  <a:pt x="f8" y="f11"/>
                </a:lnTo>
                <a:lnTo>
                  <a:pt x="f8" y="f7"/>
                </a:lnTo>
                <a:lnTo>
                  <a:pt x="f14" y="f7"/>
                </a:lnTo>
                <a:lnTo>
                  <a:pt x="f72" y="f73"/>
                </a:lnTo>
                <a:lnTo>
                  <a:pt x="f13" y="f7"/>
                </a:lnTo>
                <a:lnTo>
                  <a:pt x="f12" y="f7"/>
                </a:lnTo>
                <a:lnTo>
                  <a:pt x="f74" y="f75"/>
                </a:lnTo>
                <a:lnTo>
                  <a:pt x="f11" y="f7"/>
                </a:lnTo>
                <a:lnTo>
                  <a:pt x="f7" y="f7"/>
                </a:lnTo>
                <a:close/>
              </a:path>
            </a:pathLst>
          </a:custGeom>
          <a:gradFill>
            <a:gsLst>
              <a:gs pos="0">
                <a:srgbClr val="758CA1"/>
              </a:gs>
              <a:gs pos="100000">
                <a:srgbClr val="7FA6CA"/>
              </a:gs>
            </a:gsLst>
            <a:path path="circle">
              <a:fillToRect l="100000" t="100000"/>
            </a:path>
          </a:gradFill>
          <a:ln>
            <a:noFill/>
            <a:prstDash val="solid"/>
          </a:ln>
          <a:effectLst>
            <a:outerShdw dist="25402" dir="5400000" algn="tl">
              <a:srgbClr val="000000">
                <a:alpha val="40000"/>
              </a:srgbClr>
            </a:outerShdw>
          </a:effectLst>
        </p:spPr>
        <p:txBody>
          <a:bodyPr vert="horz" wrap="square" lIns="91440" tIns="45720" rIns="91440" bIns="45720" anchor="t" anchorCtr="1" compatLnSpc="1"/>
          <a:lstStyle/>
          <a:p>
            <a:pPr algn="ctr">
              <a:defRPr sz="1800" b="0" i="0" u="none" strike="noStrike" kern="0" cap="none" spc="0" baseline="0">
                <a:solidFill>
                  <a:srgbClr val="000000"/>
                </a:solidFill>
                <a:uFillTx/>
              </a:defRPr>
            </a:pPr>
            <a:r>
              <a:rPr lang="en-US" sz="1400" b="1" kern="0">
                <a:solidFill>
                  <a:srgbClr val="000000"/>
                </a:solidFill>
                <a:latin typeface="Arial Black" pitchFamily="34"/>
                <a:cs typeface="Arial"/>
              </a:rPr>
              <a:t>Real Year</a:t>
            </a:r>
          </a:p>
        </p:txBody>
      </p:sp>
    </p:spTree>
    <p:extLst>
      <p:ext uri="{BB962C8B-B14F-4D97-AF65-F5344CB8AC3E}">
        <p14:creationId xmlns:p14="http://schemas.microsoft.com/office/powerpoint/2010/main" val="1503673305"/>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C:\Users\SRhodes\AppData\Local\Microsoft\Windows\Temporary Internet Files\Content.IE5\1IACA5Y5\red-arrow-down[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2133600"/>
            <a:ext cx="381000" cy="777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7985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3" cstate="print"/>
          <a:srcRect/>
          <a:stretch>
            <a:fillRect/>
          </a:stretch>
        </p:blipFill>
        <p:spPr bwMode="auto">
          <a:xfrm>
            <a:off x="-471488" y="-333375"/>
            <a:ext cx="10086976" cy="7524750"/>
          </a:xfrm>
          <a:prstGeom prst="rect">
            <a:avLst/>
          </a:prstGeom>
          <a:noFill/>
          <a:ln w="9525">
            <a:noFill/>
            <a:miter lim="800000"/>
            <a:headEnd/>
            <a:tailEnd/>
          </a:ln>
        </p:spPr>
      </p:pic>
      <p:sp>
        <p:nvSpPr>
          <p:cNvPr id="5" name="Rectangle 4"/>
          <p:cNvSpPr/>
          <p:nvPr/>
        </p:nvSpPr>
        <p:spPr>
          <a:xfrm>
            <a:off x="609600" y="6759575"/>
            <a:ext cx="1066800" cy="1968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533400" y="6172200"/>
            <a:ext cx="1066800" cy="304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p:cNvSpPr/>
          <p:nvPr/>
        </p:nvSpPr>
        <p:spPr>
          <a:xfrm>
            <a:off x="609600" y="5715000"/>
            <a:ext cx="1066800" cy="198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533400" y="5105400"/>
            <a:ext cx="1066800" cy="198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ectangle 9"/>
          <p:cNvSpPr/>
          <p:nvPr/>
        </p:nvSpPr>
        <p:spPr>
          <a:xfrm>
            <a:off x="25400" y="4191000"/>
            <a:ext cx="1651000" cy="198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ectangle 10"/>
          <p:cNvSpPr/>
          <p:nvPr/>
        </p:nvSpPr>
        <p:spPr>
          <a:xfrm>
            <a:off x="7543800" y="-304800"/>
            <a:ext cx="1066800" cy="304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ectangle 13"/>
          <p:cNvSpPr/>
          <p:nvPr/>
        </p:nvSpPr>
        <p:spPr>
          <a:xfrm>
            <a:off x="3581400" y="2514600"/>
            <a:ext cx="1066800" cy="198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ectangle 14"/>
          <p:cNvSpPr/>
          <p:nvPr/>
        </p:nvSpPr>
        <p:spPr>
          <a:xfrm>
            <a:off x="3048000" y="3276600"/>
            <a:ext cx="1828800" cy="3508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ectangle 15"/>
          <p:cNvSpPr/>
          <p:nvPr/>
        </p:nvSpPr>
        <p:spPr>
          <a:xfrm>
            <a:off x="25400" y="6716316"/>
            <a:ext cx="1066800" cy="198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Rectangle 16"/>
          <p:cNvSpPr/>
          <p:nvPr/>
        </p:nvSpPr>
        <p:spPr>
          <a:xfrm>
            <a:off x="76200" y="6223397"/>
            <a:ext cx="1066800" cy="228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Rectangle 18"/>
          <p:cNvSpPr/>
          <p:nvPr/>
        </p:nvSpPr>
        <p:spPr>
          <a:xfrm flipV="1">
            <a:off x="2667000" y="640557"/>
            <a:ext cx="6096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Rectangle 19"/>
          <p:cNvSpPr/>
          <p:nvPr/>
        </p:nvSpPr>
        <p:spPr>
          <a:xfrm rot="13323683" flipV="1">
            <a:off x="4043363" y="739775"/>
            <a:ext cx="238125" cy="7889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ectangle 20"/>
          <p:cNvSpPr/>
          <p:nvPr/>
        </p:nvSpPr>
        <p:spPr>
          <a:xfrm>
            <a:off x="2667000" y="6019800"/>
            <a:ext cx="609600" cy="198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Rectangle 21"/>
          <p:cNvSpPr/>
          <p:nvPr/>
        </p:nvSpPr>
        <p:spPr>
          <a:xfrm>
            <a:off x="3581400" y="5791200"/>
            <a:ext cx="1066800" cy="198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Rectangle 24"/>
          <p:cNvSpPr/>
          <p:nvPr/>
        </p:nvSpPr>
        <p:spPr>
          <a:xfrm>
            <a:off x="1854596" y="1013619"/>
            <a:ext cx="1066800" cy="198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Rectangle 27"/>
          <p:cNvSpPr/>
          <p:nvPr/>
        </p:nvSpPr>
        <p:spPr>
          <a:xfrm>
            <a:off x="3581400" y="457200"/>
            <a:ext cx="457200" cy="198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9720" name="Picture 6"/>
          <p:cNvPicPr>
            <a:picLocks noChangeAspect="1" noChangeArrowheads="1"/>
          </p:cNvPicPr>
          <p:nvPr/>
        </p:nvPicPr>
        <p:blipFill>
          <a:blip r:embed="rId4" cstate="print"/>
          <a:srcRect/>
          <a:stretch>
            <a:fillRect/>
          </a:stretch>
        </p:blipFill>
        <p:spPr bwMode="auto">
          <a:xfrm>
            <a:off x="5638800" y="762000"/>
            <a:ext cx="1066800" cy="838200"/>
          </a:xfrm>
          <a:prstGeom prst="rect">
            <a:avLst/>
          </a:prstGeom>
          <a:noFill/>
          <a:ln w="9525">
            <a:noFill/>
            <a:miter lim="800000"/>
            <a:headEnd/>
            <a:tailEnd/>
          </a:ln>
        </p:spPr>
      </p:pic>
      <p:pic>
        <p:nvPicPr>
          <p:cNvPr id="29723" name="Picture 10"/>
          <p:cNvPicPr>
            <a:picLocks noChangeAspect="1" noChangeArrowheads="1"/>
          </p:cNvPicPr>
          <p:nvPr/>
        </p:nvPicPr>
        <p:blipFill>
          <a:blip r:embed="rId5" cstate="print"/>
          <a:srcRect/>
          <a:stretch>
            <a:fillRect/>
          </a:stretch>
        </p:blipFill>
        <p:spPr bwMode="auto">
          <a:xfrm>
            <a:off x="1828800" y="228600"/>
            <a:ext cx="1323975" cy="238125"/>
          </a:xfrm>
          <a:prstGeom prst="rect">
            <a:avLst/>
          </a:prstGeom>
          <a:noFill/>
          <a:ln w="9525">
            <a:noFill/>
            <a:miter lim="800000"/>
            <a:headEnd/>
            <a:tailEnd/>
          </a:ln>
        </p:spPr>
      </p:pic>
      <p:pic>
        <p:nvPicPr>
          <p:cNvPr id="29724" name="Picture 12"/>
          <p:cNvPicPr>
            <a:picLocks noChangeAspect="1" noChangeArrowheads="1"/>
          </p:cNvPicPr>
          <p:nvPr/>
        </p:nvPicPr>
        <p:blipFill>
          <a:blip r:embed="rId6" cstate="print"/>
          <a:srcRect/>
          <a:stretch>
            <a:fillRect/>
          </a:stretch>
        </p:blipFill>
        <p:spPr bwMode="auto">
          <a:xfrm>
            <a:off x="2438400" y="6477000"/>
            <a:ext cx="762000" cy="123825"/>
          </a:xfrm>
          <a:prstGeom prst="rect">
            <a:avLst/>
          </a:prstGeom>
          <a:noFill/>
          <a:ln w="9525">
            <a:noFill/>
            <a:miter lim="800000"/>
            <a:headEnd/>
            <a:tailEnd/>
          </a:ln>
        </p:spPr>
      </p:pic>
      <p:pic>
        <p:nvPicPr>
          <p:cNvPr id="29725" name="Picture 15"/>
          <p:cNvPicPr>
            <a:picLocks noChangeAspect="1" noChangeArrowheads="1"/>
          </p:cNvPicPr>
          <p:nvPr/>
        </p:nvPicPr>
        <p:blipFill>
          <a:blip r:embed="rId7" cstate="print"/>
          <a:srcRect/>
          <a:stretch>
            <a:fillRect/>
          </a:stretch>
        </p:blipFill>
        <p:spPr bwMode="auto">
          <a:xfrm>
            <a:off x="2438400" y="2505075"/>
            <a:ext cx="762000" cy="161925"/>
          </a:xfrm>
          <a:prstGeom prst="rect">
            <a:avLst/>
          </a:prstGeom>
          <a:noFill/>
          <a:ln w="9525">
            <a:noFill/>
            <a:miter lim="800000"/>
            <a:headEnd/>
            <a:tailEnd/>
          </a:ln>
        </p:spPr>
      </p:pic>
      <p:pic>
        <p:nvPicPr>
          <p:cNvPr id="17410" name="Picture 2" descr="http://www.catchannel.com/images/cat-in-human-year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556" y="166290"/>
            <a:ext cx="1847056" cy="2653109"/>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ww.catchannel.com/images/cat-in-human-year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16100" y="2328069"/>
            <a:ext cx="643731" cy="6437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www.catchannel.com/images/cat-in-human-year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44265" y="6337697"/>
            <a:ext cx="643731" cy="643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1296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7239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6248400" y="4000500"/>
            <a:ext cx="1828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ectangle 12"/>
          <p:cNvSpPr/>
          <p:nvPr/>
        </p:nvSpPr>
        <p:spPr>
          <a:xfrm>
            <a:off x="6629400" y="5257799"/>
            <a:ext cx="1066800" cy="1693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ectangle 13"/>
          <p:cNvSpPr/>
          <p:nvPr/>
        </p:nvSpPr>
        <p:spPr>
          <a:xfrm>
            <a:off x="2540000" y="3185319"/>
            <a:ext cx="1828800" cy="1754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ectangle 14"/>
          <p:cNvSpPr/>
          <p:nvPr/>
        </p:nvSpPr>
        <p:spPr>
          <a:xfrm>
            <a:off x="1371600" y="5562600"/>
            <a:ext cx="1541145" cy="228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6567072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277640" y="69490"/>
            <a:ext cx="5106010" cy="1323439"/>
          </a:xfrm>
          <a:prstGeom prst="rect">
            <a:avLst/>
          </a:prstGeom>
          <a:noFill/>
        </p:spPr>
        <p:txBody>
          <a:bodyPr wrap="square" rtlCol="0">
            <a:spAutoFit/>
          </a:bodyPr>
          <a:lstStyle/>
          <a:p>
            <a:r>
              <a:rPr lang="en-US" sz="4000" b="1" dirty="0" smtClean="0">
                <a:solidFill>
                  <a:srgbClr val="F79B4F"/>
                </a:solidFill>
                <a:latin typeface="MV Boli" panose="02000500030200090000" pitchFamily="2" charset="0"/>
                <a:cs typeface="MV Boli" panose="02000500030200090000" pitchFamily="2" charset="0"/>
              </a:rPr>
              <a:t>YOUR Social Networking Sites…</a:t>
            </a:r>
          </a:p>
        </p:txBody>
      </p:sp>
      <p:grpSp>
        <p:nvGrpSpPr>
          <p:cNvPr id="2" name="Group 37"/>
          <p:cNvGrpSpPr/>
          <p:nvPr/>
        </p:nvGrpSpPr>
        <p:grpSpPr>
          <a:xfrm>
            <a:off x="228600" y="1524000"/>
            <a:ext cx="8650310" cy="5334000"/>
            <a:chOff x="228600" y="1524000"/>
            <a:chExt cx="8650310" cy="4953000"/>
          </a:xfrm>
        </p:grpSpPr>
        <p:pic>
          <p:nvPicPr>
            <p:cNvPr id="55298" name="Picture 2" descr="http://4.bp.blogspot.com/-Mwb-GMFF10M/TkXFnaeAWbI/AAAAAAAAACQ/z8lxDzasw2s/s1600/cute-baby-picture.jpg"/>
            <p:cNvPicPr>
              <a:picLocks noChangeAspect="1" noChangeArrowheads="1"/>
            </p:cNvPicPr>
            <p:nvPr/>
          </p:nvPicPr>
          <p:blipFill>
            <a:blip r:embed="rId3" cstate="print"/>
            <a:srcRect l="4091" r="3864" b="2273"/>
            <a:stretch>
              <a:fillRect/>
            </a:stretch>
          </p:blipFill>
          <p:spPr bwMode="auto">
            <a:xfrm>
              <a:off x="2819400" y="1751106"/>
              <a:ext cx="3886200" cy="4040094"/>
            </a:xfrm>
            <a:prstGeom prst="rect">
              <a:avLst/>
            </a:prstGeom>
            <a:noFill/>
          </p:spPr>
        </p:pic>
        <p:pic>
          <p:nvPicPr>
            <p:cNvPr id="59393" name="Picture 1"/>
            <p:cNvPicPr>
              <a:picLocks noChangeAspect="1" noChangeArrowheads="1"/>
            </p:cNvPicPr>
            <p:nvPr/>
          </p:nvPicPr>
          <p:blipFill>
            <a:blip r:embed="rId4" cstate="print"/>
            <a:srcRect t="19792" r="3125" b="6250"/>
            <a:stretch>
              <a:fillRect/>
            </a:stretch>
          </p:blipFill>
          <p:spPr bwMode="auto">
            <a:xfrm>
              <a:off x="228600" y="1524000"/>
              <a:ext cx="8650310" cy="4953000"/>
            </a:xfrm>
            <a:prstGeom prst="rect">
              <a:avLst/>
            </a:prstGeom>
            <a:noFill/>
            <a:ln w="9525">
              <a:noFill/>
              <a:miter lim="800000"/>
              <a:headEnd/>
              <a:tailEnd/>
            </a:ln>
          </p:spPr>
        </p:pic>
        <p:sp>
          <p:nvSpPr>
            <p:cNvPr id="12" name="Rectangle 11"/>
            <p:cNvSpPr/>
            <p:nvPr/>
          </p:nvSpPr>
          <p:spPr>
            <a:xfrm>
              <a:off x="7315200" y="1600200"/>
              <a:ext cx="6858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057400" y="3429000"/>
              <a:ext cx="2819400" cy="3810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09600" y="5410200"/>
              <a:ext cx="1752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09600" y="6019800"/>
              <a:ext cx="1524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33400" y="5362545"/>
              <a:ext cx="2209800" cy="200055"/>
            </a:xfrm>
            <a:prstGeom prst="rect">
              <a:avLst/>
            </a:prstGeom>
            <a:noFill/>
          </p:spPr>
          <p:txBody>
            <a:bodyPr wrap="square" rtlCol="0">
              <a:spAutoFit/>
            </a:bodyPr>
            <a:lstStyle/>
            <a:p>
              <a:r>
                <a:rPr lang="en-US" sz="700" b="1" dirty="0" smtClean="0">
                  <a:solidFill>
                    <a:schemeClr val="bg1">
                      <a:lumMod val="65000"/>
                    </a:schemeClr>
                  </a:solidFill>
                  <a:latin typeface="Tahoma" pitchFamily="34" charset="0"/>
                  <a:cs typeface="Tahoma" pitchFamily="34" charset="0"/>
                </a:rPr>
                <a:t>Lives in Scottsdale, Arizona </a:t>
              </a:r>
            </a:p>
          </p:txBody>
        </p:sp>
        <p:pic>
          <p:nvPicPr>
            <p:cNvPr id="29" name="Picture 7" descr="http://www.southpointefamilyresourcecenter.com/images/family-on-stomachs-smile.jpg"/>
            <p:cNvPicPr>
              <a:picLocks noChangeAspect="1" noChangeArrowheads="1"/>
            </p:cNvPicPr>
            <p:nvPr/>
          </p:nvPicPr>
          <p:blipFill>
            <a:blip r:embed="rId5" cstate="print"/>
            <a:srcRect l="14286" r="14286" b="11112"/>
            <a:stretch>
              <a:fillRect/>
            </a:stretch>
          </p:blipFill>
          <p:spPr bwMode="auto">
            <a:xfrm>
              <a:off x="3352800" y="5334000"/>
              <a:ext cx="401053" cy="381000"/>
            </a:xfrm>
            <a:prstGeom prst="rect">
              <a:avLst/>
            </a:prstGeom>
            <a:solidFill>
              <a:srgbClr val="FFFFFF">
                <a:shade val="85000"/>
              </a:srgbClr>
            </a:solidFill>
            <a:ln w="381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9399" name="Picture 7" descr="http://www.southpointefamilyresourcecenter.com/images/family-on-stomachs-smile.jpg"/>
            <p:cNvPicPr>
              <a:picLocks noChangeAspect="1" noChangeArrowheads="1"/>
            </p:cNvPicPr>
            <p:nvPr/>
          </p:nvPicPr>
          <p:blipFill>
            <a:blip r:embed="rId6" cstate="print"/>
            <a:srcRect l="14286" r="14286" b="11112"/>
            <a:stretch>
              <a:fillRect/>
            </a:stretch>
          </p:blipFill>
          <p:spPr bwMode="auto">
            <a:xfrm>
              <a:off x="457200" y="2590800"/>
              <a:ext cx="1524000" cy="1447800"/>
            </a:xfrm>
            <a:prstGeom prst="rect">
              <a:avLst/>
            </a:prstGeom>
            <a:solidFill>
              <a:srgbClr val="FFFFFF">
                <a:shade val="85000"/>
              </a:srgbClr>
            </a:solidFill>
            <a:ln w="381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4" name="Rectangle 33"/>
            <p:cNvSpPr/>
            <p:nvPr/>
          </p:nvSpPr>
          <p:spPr>
            <a:xfrm flipV="1">
              <a:off x="3810000" y="5410200"/>
              <a:ext cx="1143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057400" y="3429000"/>
              <a:ext cx="2743200" cy="342951"/>
            </a:xfrm>
            <a:prstGeom prst="rect">
              <a:avLst/>
            </a:prstGeom>
            <a:noFill/>
          </p:spPr>
          <p:txBody>
            <a:bodyPr wrap="square" rtlCol="0">
              <a:spAutoFit/>
            </a:bodyPr>
            <a:lstStyle/>
            <a:p>
              <a:endParaRPr lang="en-US" dirty="0" smtClean="0">
                <a:solidFill>
                  <a:schemeClr val="bg1"/>
                </a:solidFill>
                <a:latin typeface="Tahoma" pitchFamily="34" charset="0"/>
                <a:cs typeface="Tahoma" pitchFamily="34" charset="0"/>
              </a:endParaRPr>
            </a:p>
          </p:txBody>
        </p:sp>
        <p:sp>
          <p:nvSpPr>
            <p:cNvPr id="37" name="TextBox 36"/>
            <p:cNvSpPr txBox="1"/>
            <p:nvPr/>
          </p:nvSpPr>
          <p:spPr>
            <a:xfrm>
              <a:off x="3733800" y="5362545"/>
              <a:ext cx="1295400" cy="185765"/>
            </a:xfrm>
            <a:prstGeom prst="rect">
              <a:avLst/>
            </a:prstGeom>
            <a:noFill/>
          </p:spPr>
          <p:txBody>
            <a:bodyPr wrap="square" rtlCol="0">
              <a:spAutoFit/>
            </a:bodyPr>
            <a:lstStyle/>
            <a:p>
              <a:endParaRPr lang="en-US" sz="700" b="1" dirty="0" smtClean="0">
                <a:solidFill>
                  <a:schemeClr val="bg1">
                    <a:lumMod val="65000"/>
                  </a:schemeClr>
                </a:solidFill>
                <a:latin typeface="Tahoma" pitchFamily="34" charset="0"/>
                <a:cs typeface="Tahoma" pitchFamily="34" charset="0"/>
              </a:endParaRPr>
            </a:p>
          </p:txBody>
        </p:sp>
      </p:grpSp>
    </p:spTree>
    <p:extLst>
      <p:ext uri="{BB962C8B-B14F-4D97-AF65-F5344CB8AC3E}">
        <p14:creationId xmlns:p14="http://schemas.microsoft.com/office/powerpoint/2010/main" val="3361381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12.xml.rels><?xml version="1.0" encoding="UTF-8" standalone="yes"?>
<Relationships xmlns="http://schemas.openxmlformats.org/package/2006/relationships"><Relationship Id="rId1" Type="http://schemas.openxmlformats.org/officeDocument/2006/relationships/image" Target="../media/image15.jpeg"/></Relationships>
</file>

<file path=ppt/theme/_rels/them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_rels/them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7.xml.rels><?xml version="1.0" encoding="UTF-8" standalone="yes"?>
<Relationships xmlns="http://schemas.openxmlformats.org/package/2006/relationships"><Relationship Id="rId1" Type="http://schemas.openxmlformats.org/officeDocument/2006/relationships/image" Target="../media/image7.jpeg"/></Relationships>
</file>

<file path=ppt/theme/_rels/theme8.xml.rels><?xml version="1.0" encoding="UTF-8" standalone="yes"?>
<Relationships xmlns="http://schemas.openxmlformats.org/package/2006/relationships"><Relationship Id="rId1" Type="http://schemas.openxmlformats.org/officeDocument/2006/relationships/image" Target="../media/image7.jpeg"/></Relationships>
</file>

<file path=ppt/theme/_rels/theme9.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Horiz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Austin">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ngles">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5.xml><?xml version="1.0" encoding="utf-8"?>
<a:theme xmlns:a="http://schemas.openxmlformats.org/drawingml/2006/main" name="3_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6.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7.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8.xml><?xml version="1.0" encoding="utf-8"?>
<a:theme xmlns:a="http://schemas.openxmlformats.org/drawingml/2006/main" name="1_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9.xml><?xml version="1.0" encoding="utf-8"?>
<a:theme xmlns:a="http://schemas.openxmlformats.org/drawingml/2006/main" name="2_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7A9596B9F4334E90FD1055CAAD266E" ma:contentTypeVersion="9" ma:contentTypeDescription="Create a new document." ma:contentTypeScope="" ma:versionID="978c80806aad63c1d4ccedc74d013384">
  <xsd:schema xmlns:xsd="http://www.w3.org/2001/XMLSchema" xmlns:xs="http://www.w3.org/2001/XMLSchema" xmlns:p="http://schemas.microsoft.com/office/2006/metadata/properties" xmlns:ns3="db580473-a3f8-47e9-aa20-0a927044ca80" targetNamespace="http://schemas.microsoft.com/office/2006/metadata/properties" ma:root="true" ma:fieldsID="827a2a45a08df3dda9d2c4891b1a6d9f" ns3:_="">
    <xsd:import namespace="db580473-a3f8-47e9-aa20-0a927044ca8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580473-a3f8-47e9-aa20-0a927044ca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59A716-923C-416F-AAF2-B850ED2E9A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580473-a3f8-47e9-aa20-0a927044ca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2D3389-A09E-490D-AAB4-B780E89677CB}">
  <ds:schemaRefs>
    <ds:schemaRef ds:uri="http://schemas.microsoft.com/sharepoint/v3/contenttype/forms"/>
  </ds:schemaRefs>
</ds:datastoreItem>
</file>

<file path=customXml/itemProps3.xml><?xml version="1.0" encoding="utf-8"?>
<ds:datastoreItem xmlns:ds="http://schemas.openxmlformats.org/officeDocument/2006/customXml" ds:itemID="{0DF2AAC2-8ED5-4F74-8837-851798342FD5}">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db580473-a3f8-47e9-aa20-0a927044ca8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655</TotalTime>
  <Words>2239</Words>
  <Application>Microsoft Office PowerPoint</Application>
  <PresentationFormat>On-screen Show (4:3)</PresentationFormat>
  <Paragraphs>256</Paragraphs>
  <Slides>32</Slides>
  <Notes>19</Notes>
  <HiddenSlides>0</HiddenSlides>
  <MMClips>0</MMClips>
  <ScaleCrop>false</ScaleCrop>
  <HeadingPairs>
    <vt:vector size="6" baseType="variant">
      <vt:variant>
        <vt:lpstr>Fonts Used</vt:lpstr>
      </vt:variant>
      <vt:variant>
        <vt:i4>27</vt:i4>
      </vt:variant>
      <vt:variant>
        <vt:lpstr>Theme</vt:lpstr>
      </vt:variant>
      <vt:variant>
        <vt:i4>12</vt:i4>
      </vt:variant>
      <vt:variant>
        <vt:lpstr>Slide Titles</vt:lpstr>
      </vt:variant>
      <vt:variant>
        <vt:i4>32</vt:i4>
      </vt:variant>
    </vt:vector>
  </HeadingPairs>
  <TitlesOfParts>
    <vt:vector size="71" baseType="lpstr">
      <vt:lpstr>Aharoni</vt:lpstr>
      <vt:lpstr>Angsana New</vt:lpstr>
      <vt:lpstr>Aparajita</vt:lpstr>
      <vt:lpstr>Arial</vt:lpstr>
      <vt:lpstr>Arial Black</vt:lpstr>
      <vt:lpstr>Arial Narrow</vt:lpstr>
      <vt:lpstr>Bookman Old Style</vt:lpstr>
      <vt:lpstr>Britannic Bold</vt:lpstr>
      <vt:lpstr>Brush Script MT</vt:lpstr>
      <vt:lpstr>Calibri</vt:lpstr>
      <vt:lpstr>Century Gothic</vt:lpstr>
      <vt:lpstr>Constantia</vt:lpstr>
      <vt:lpstr>Cooper Black</vt:lpstr>
      <vt:lpstr>Courier New</vt:lpstr>
      <vt:lpstr>Franklin Gothic Book</vt:lpstr>
      <vt:lpstr>Franklin Gothic Medium</vt:lpstr>
      <vt:lpstr>Impact</vt:lpstr>
      <vt:lpstr>Lucida Bright</vt:lpstr>
      <vt:lpstr>MV Boli</vt:lpstr>
      <vt:lpstr>Palatino Linotype</vt:lpstr>
      <vt:lpstr>Rage Italic</vt:lpstr>
      <vt:lpstr>Symbol</vt:lpstr>
      <vt:lpstr>Tahoma</vt:lpstr>
      <vt:lpstr>Times New Roman</vt:lpstr>
      <vt:lpstr>Tunga</vt:lpstr>
      <vt:lpstr>Wingdings</vt:lpstr>
      <vt:lpstr>Wingdings 2</vt:lpstr>
      <vt:lpstr>Office Theme</vt:lpstr>
      <vt:lpstr>1_Office Theme</vt:lpstr>
      <vt:lpstr>2_Office Theme</vt:lpstr>
      <vt:lpstr>Angles</vt:lpstr>
      <vt:lpstr>3_Essential</vt:lpstr>
      <vt:lpstr>Pushpin</vt:lpstr>
      <vt:lpstr>Essential</vt:lpstr>
      <vt:lpstr>1_Essential</vt:lpstr>
      <vt:lpstr>2_Essential</vt:lpstr>
      <vt:lpstr>Horizon</vt:lpstr>
      <vt:lpstr>3_Office Theme</vt:lpstr>
      <vt:lpstr>1_Austin</vt:lpstr>
      <vt:lpstr>Online Safety</vt:lpstr>
      <vt:lpstr>Social Networking Apps</vt:lpstr>
      <vt:lpstr>PowerPoint Presentation</vt:lpstr>
      <vt:lpstr>Private vs. Public Social Media Accounts</vt:lpstr>
      <vt:lpstr>PowerPoint Presentation</vt:lpstr>
      <vt:lpstr>PowerPoint Presentation</vt:lpstr>
      <vt:lpstr>PowerPoint Presentation</vt:lpstr>
      <vt:lpstr>PowerPoint Presentation</vt:lpstr>
      <vt:lpstr>PowerPoint Presentation</vt:lpstr>
      <vt:lpstr>PowerPoint Presentation</vt:lpstr>
      <vt:lpstr>CYBERBULLYING</vt:lpstr>
      <vt:lpstr>Arizona Bullying Laws</vt:lpstr>
      <vt:lpstr>Real Life</vt:lpstr>
      <vt:lpstr>Instagram post gets 15yr old boy arrested</vt:lpstr>
      <vt:lpstr>PowerPoint Presentation</vt:lpstr>
      <vt:lpstr>PowerPoint Presentation</vt:lpstr>
      <vt:lpstr>       Role of Social media</vt:lpstr>
      <vt:lpstr>PowerPoint Presentation</vt:lpstr>
      <vt:lpstr>PowerPoint Presentation</vt:lpstr>
      <vt:lpstr>SEXTING</vt:lpstr>
      <vt:lpstr>Arizona Law Makes  ‘Revenge Porn’ A Felony  ARS§13-1425</vt:lpstr>
      <vt:lpstr>PowerPoint Presentation</vt:lpstr>
      <vt:lpstr>Important Tips to Think About When Using Social Media</vt:lpstr>
      <vt:lpstr>PowerPoint Presentation</vt:lpstr>
      <vt:lpstr>PREDATORS</vt:lpstr>
      <vt:lpstr>Who are cyber predators?</vt:lpstr>
      <vt:lpstr>True or False: Cyber Predators spend a long time Chatting online before Meeting a victim Face to face.</vt:lpstr>
      <vt:lpstr>So, Does it happen here?</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Rastogi, Rajani</cp:lastModifiedBy>
  <cp:revision>89</cp:revision>
  <dcterms:created xsi:type="dcterms:W3CDTF">2013-08-21T19:17:07Z</dcterms:created>
  <dcterms:modified xsi:type="dcterms:W3CDTF">2019-10-28T19:40:58Z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0x010100C37A9596B9F4334E90FD1055CAAD266E</vt:lpwstr>
  </property>
</Properties>
</file>